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11" r:id="rId3"/>
    <p:sldId id="312" r:id="rId4"/>
    <p:sldId id="313" r:id="rId5"/>
    <p:sldId id="296" r:id="rId6"/>
    <p:sldId id="314" r:id="rId7"/>
    <p:sldId id="315" r:id="rId8"/>
    <p:sldId id="316" r:id="rId9"/>
    <p:sldId id="317" r:id="rId10"/>
    <p:sldId id="318" r:id="rId11"/>
    <p:sldId id="319" r:id="rId12"/>
    <p:sldId id="320" r:id="rId13"/>
    <p:sldId id="310" r:id="rId14"/>
    <p:sldId id="321" r:id="rId15"/>
    <p:sldId id="322" r:id="rId16"/>
    <p:sldId id="289" r:id="rId1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2" d="100"/>
          <a:sy n="102" d="100"/>
        </p:scale>
        <p:origin x="14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246599-F5A3-42C3-8F4E-F76786E560C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30E1380-0197-4C5F-A51D-B7306F97CA0E}">
      <dgm:prSet/>
      <dgm:spPr/>
      <dgm:t>
        <a:bodyPr/>
        <a:lstStyle/>
        <a:p>
          <a:r>
            <a:rPr lang="el-GR" b="1"/>
            <a:t>Η Μονάδα λειτουργεί σε επίπεδο Τμήματος και έχει ως αποστολή (Ν.4957/2022) </a:t>
          </a:r>
          <a:r>
            <a:rPr lang="en-US" b="1"/>
            <a:t>:</a:t>
          </a:r>
          <a:endParaRPr lang="en-US"/>
        </a:p>
      </dgm:t>
    </dgm:pt>
    <dgm:pt modelId="{D874EF55-A98B-4A08-B5B0-88F15710AF0F}" type="parTrans" cxnId="{27C09901-FA0E-4FBF-AF64-8C18E2E09042}">
      <dgm:prSet/>
      <dgm:spPr/>
      <dgm:t>
        <a:bodyPr/>
        <a:lstStyle/>
        <a:p>
          <a:endParaRPr lang="en-US"/>
        </a:p>
      </dgm:t>
    </dgm:pt>
    <dgm:pt modelId="{9C08E46A-E5B5-4761-9EF4-F251CB8FC9D8}" type="sibTrans" cxnId="{27C09901-FA0E-4FBF-AF64-8C18E2E09042}">
      <dgm:prSet/>
      <dgm:spPr/>
      <dgm:t>
        <a:bodyPr/>
        <a:lstStyle/>
        <a:p>
          <a:endParaRPr lang="en-US"/>
        </a:p>
      </dgm:t>
    </dgm:pt>
    <dgm:pt modelId="{87B970AF-D73C-4468-9983-063E1543BF77}">
      <dgm:prSet/>
      <dgm:spPr/>
      <dgm:t>
        <a:bodyPr/>
        <a:lstStyle/>
        <a:p>
          <a:r>
            <a:rPr lang="el-GR" b="1"/>
            <a:t>Την οργάνωση, την κινητοποίηση και τη δράση των υπηρεσιών του ΠΑ.Δ.Α.  σε περίπτωση έκτακτης ανάγκης ή σε καιρό πολέμου</a:t>
          </a:r>
          <a:r>
            <a:rPr lang="en-US" b="1"/>
            <a:t>.</a:t>
          </a:r>
          <a:endParaRPr lang="en-US"/>
        </a:p>
      </dgm:t>
    </dgm:pt>
    <dgm:pt modelId="{25D4C6CB-351E-436C-A8B9-5E26B4BF2588}" type="parTrans" cxnId="{34F2FC75-11F9-4C07-BEB7-D6E2E3D80057}">
      <dgm:prSet/>
      <dgm:spPr/>
      <dgm:t>
        <a:bodyPr/>
        <a:lstStyle/>
        <a:p>
          <a:endParaRPr lang="en-US"/>
        </a:p>
      </dgm:t>
    </dgm:pt>
    <dgm:pt modelId="{6B6A47A0-05D6-4C9B-ABD1-4351915F0597}" type="sibTrans" cxnId="{34F2FC75-11F9-4C07-BEB7-D6E2E3D80057}">
      <dgm:prSet/>
      <dgm:spPr/>
      <dgm:t>
        <a:bodyPr/>
        <a:lstStyle/>
        <a:p>
          <a:endParaRPr lang="en-US"/>
        </a:p>
      </dgm:t>
    </dgm:pt>
    <dgm:pt modelId="{6D1E4938-8340-40FA-936D-29030C983A00}">
      <dgm:prSet/>
      <dgm:spPr/>
      <dgm:t>
        <a:bodyPr/>
        <a:lstStyle/>
        <a:p>
          <a:r>
            <a:rPr lang="el-GR" b="1"/>
            <a:t>Την εφαρμογή και αξιολόγηση της πολιτικής και των μέτρων για θέματα προστασίας και ασφάλειας εντός των χώρων του Πανεπιστημίου με στόχο την εξασφάλιση της ομαλής και αδιάλειπτης άσκησης των εκπαιδευτικών, ερευνητικών, διοικητικών και λοιπών δραστηριοτήτων του ΠΑ.Δ.Α.</a:t>
          </a:r>
          <a:endParaRPr lang="en-US"/>
        </a:p>
      </dgm:t>
    </dgm:pt>
    <dgm:pt modelId="{F16AFBB2-8F3D-4EE8-9426-60FEB86AC00A}" type="parTrans" cxnId="{DA07C37D-81D2-4953-A91D-37B9D5D8227D}">
      <dgm:prSet/>
      <dgm:spPr/>
      <dgm:t>
        <a:bodyPr/>
        <a:lstStyle/>
        <a:p>
          <a:endParaRPr lang="en-US"/>
        </a:p>
      </dgm:t>
    </dgm:pt>
    <dgm:pt modelId="{AA49558C-D84F-41FC-B30C-15084E947DD8}" type="sibTrans" cxnId="{DA07C37D-81D2-4953-A91D-37B9D5D8227D}">
      <dgm:prSet/>
      <dgm:spPr/>
      <dgm:t>
        <a:bodyPr/>
        <a:lstStyle/>
        <a:p>
          <a:endParaRPr lang="en-US"/>
        </a:p>
      </dgm:t>
    </dgm:pt>
    <dgm:pt modelId="{921E2679-BC66-4B25-8F7E-B3FD63C6C497}">
      <dgm:prSet/>
      <dgm:spPr/>
      <dgm:t>
        <a:bodyPr/>
        <a:lstStyle/>
        <a:p>
          <a:r>
            <a:rPr lang="el-GR" b="1"/>
            <a:t>Την υποστήριξη της Επιτροπής Ασφάλειας και Προστασίας  του ΠΑ.Δ.Α. κατά την άσκηση των αρμοδιοτήτων της.</a:t>
          </a:r>
          <a:endParaRPr lang="en-US"/>
        </a:p>
      </dgm:t>
    </dgm:pt>
    <dgm:pt modelId="{3D51A1BF-C7A3-42E9-8E03-9A907E44F25F}" type="parTrans" cxnId="{E9CE90BD-F9B1-4826-8B21-6F492AC474CC}">
      <dgm:prSet/>
      <dgm:spPr/>
      <dgm:t>
        <a:bodyPr/>
        <a:lstStyle/>
        <a:p>
          <a:endParaRPr lang="en-US"/>
        </a:p>
      </dgm:t>
    </dgm:pt>
    <dgm:pt modelId="{ABCA39BF-54F9-4998-8594-C206A768D91E}" type="sibTrans" cxnId="{E9CE90BD-F9B1-4826-8B21-6F492AC474CC}">
      <dgm:prSet/>
      <dgm:spPr/>
      <dgm:t>
        <a:bodyPr/>
        <a:lstStyle/>
        <a:p>
          <a:endParaRPr lang="en-US"/>
        </a:p>
      </dgm:t>
    </dgm:pt>
    <dgm:pt modelId="{9585B5E1-2A8E-4CC9-B50E-288AD09BB85F}" type="pres">
      <dgm:prSet presAssocID="{CC246599-F5A3-42C3-8F4E-F76786E560CA}" presName="linear" presStyleCnt="0">
        <dgm:presLayoutVars>
          <dgm:animLvl val="lvl"/>
          <dgm:resizeHandles val="exact"/>
        </dgm:presLayoutVars>
      </dgm:prSet>
      <dgm:spPr/>
    </dgm:pt>
    <dgm:pt modelId="{0F1B6FD7-A148-4711-BB5D-F6FC0CA33813}" type="pres">
      <dgm:prSet presAssocID="{130E1380-0197-4C5F-A51D-B7306F97CA0E}" presName="parentText" presStyleLbl="node1" presStyleIdx="0" presStyleCnt="1">
        <dgm:presLayoutVars>
          <dgm:chMax val="0"/>
          <dgm:bulletEnabled val="1"/>
        </dgm:presLayoutVars>
      </dgm:prSet>
      <dgm:spPr/>
    </dgm:pt>
    <dgm:pt modelId="{20D19380-5CFC-4270-BD66-1D961A415CEB}" type="pres">
      <dgm:prSet presAssocID="{130E1380-0197-4C5F-A51D-B7306F97CA0E}" presName="childText" presStyleLbl="revTx" presStyleIdx="0" presStyleCnt="1">
        <dgm:presLayoutVars>
          <dgm:bulletEnabled val="1"/>
        </dgm:presLayoutVars>
      </dgm:prSet>
      <dgm:spPr/>
    </dgm:pt>
  </dgm:ptLst>
  <dgm:cxnLst>
    <dgm:cxn modelId="{27C09901-FA0E-4FBF-AF64-8C18E2E09042}" srcId="{CC246599-F5A3-42C3-8F4E-F76786E560CA}" destId="{130E1380-0197-4C5F-A51D-B7306F97CA0E}" srcOrd="0" destOrd="0" parTransId="{D874EF55-A98B-4A08-B5B0-88F15710AF0F}" sibTransId="{9C08E46A-E5B5-4761-9EF4-F251CB8FC9D8}"/>
    <dgm:cxn modelId="{34F2FC75-11F9-4C07-BEB7-D6E2E3D80057}" srcId="{130E1380-0197-4C5F-A51D-B7306F97CA0E}" destId="{87B970AF-D73C-4468-9983-063E1543BF77}" srcOrd="0" destOrd="0" parTransId="{25D4C6CB-351E-436C-A8B9-5E26B4BF2588}" sibTransId="{6B6A47A0-05D6-4C9B-ABD1-4351915F0597}"/>
    <dgm:cxn modelId="{DA07C37D-81D2-4953-A91D-37B9D5D8227D}" srcId="{130E1380-0197-4C5F-A51D-B7306F97CA0E}" destId="{6D1E4938-8340-40FA-936D-29030C983A00}" srcOrd="1" destOrd="0" parTransId="{F16AFBB2-8F3D-4EE8-9426-60FEB86AC00A}" sibTransId="{AA49558C-D84F-41FC-B30C-15084E947DD8}"/>
    <dgm:cxn modelId="{11F762A1-80A8-4BA6-BE00-92796079F8D3}" type="presOf" srcId="{921E2679-BC66-4B25-8F7E-B3FD63C6C497}" destId="{20D19380-5CFC-4270-BD66-1D961A415CEB}" srcOrd="0" destOrd="2" presId="urn:microsoft.com/office/officeart/2005/8/layout/vList2"/>
    <dgm:cxn modelId="{E6E0B8A2-3711-4706-927B-A8F9C2C7975D}" type="presOf" srcId="{87B970AF-D73C-4468-9983-063E1543BF77}" destId="{20D19380-5CFC-4270-BD66-1D961A415CEB}" srcOrd="0" destOrd="0" presId="urn:microsoft.com/office/officeart/2005/8/layout/vList2"/>
    <dgm:cxn modelId="{01D5DBA9-A945-411C-995D-BEFE29344188}" type="presOf" srcId="{130E1380-0197-4C5F-A51D-B7306F97CA0E}" destId="{0F1B6FD7-A148-4711-BB5D-F6FC0CA33813}" srcOrd="0" destOrd="0" presId="urn:microsoft.com/office/officeart/2005/8/layout/vList2"/>
    <dgm:cxn modelId="{E9CE90BD-F9B1-4826-8B21-6F492AC474CC}" srcId="{130E1380-0197-4C5F-A51D-B7306F97CA0E}" destId="{921E2679-BC66-4B25-8F7E-B3FD63C6C497}" srcOrd="2" destOrd="0" parTransId="{3D51A1BF-C7A3-42E9-8E03-9A907E44F25F}" sibTransId="{ABCA39BF-54F9-4998-8594-C206A768D91E}"/>
    <dgm:cxn modelId="{63F590CF-E6BA-41C4-A0F1-E210DDA5367D}" type="presOf" srcId="{6D1E4938-8340-40FA-936D-29030C983A00}" destId="{20D19380-5CFC-4270-BD66-1D961A415CEB}" srcOrd="0" destOrd="1" presId="urn:microsoft.com/office/officeart/2005/8/layout/vList2"/>
    <dgm:cxn modelId="{667547EA-CF1B-4075-B302-89F2B412C942}" type="presOf" srcId="{CC246599-F5A3-42C3-8F4E-F76786E560CA}" destId="{9585B5E1-2A8E-4CC9-B50E-288AD09BB85F}" srcOrd="0" destOrd="0" presId="urn:microsoft.com/office/officeart/2005/8/layout/vList2"/>
    <dgm:cxn modelId="{5594FF2A-C12E-41FA-A5E8-4ACE7D1A9CCD}" type="presParOf" srcId="{9585B5E1-2A8E-4CC9-B50E-288AD09BB85F}" destId="{0F1B6FD7-A148-4711-BB5D-F6FC0CA33813}" srcOrd="0" destOrd="0" presId="urn:microsoft.com/office/officeart/2005/8/layout/vList2"/>
    <dgm:cxn modelId="{1D47F4C5-A841-4B81-8D25-2C45517E26C8}" type="presParOf" srcId="{9585B5E1-2A8E-4CC9-B50E-288AD09BB85F}" destId="{20D19380-5CFC-4270-BD66-1D961A415CE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CDD992-5B0E-4251-B29C-DD31541D0CF8}"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4D8A685A-FD45-4BBD-B731-22E9E680FF60}">
      <dgm:prSet/>
      <dgm:spPr/>
      <dgm:t>
        <a:bodyPr/>
        <a:lstStyle/>
        <a:p>
          <a:r>
            <a:rPr lang="el-GR" b="1"/>
            <a:t>Το Τμήμα υπάγεται στον  Πρύτανη ή στον, από αυτόν οριζόμενο, Αντιπρύτανη και είναι αρμόδιο για:</a:t>
          </a:r>
          <a:endParaRPr lang="en-US"/>
        </a:p>
      </dgm:t>
    </dgm:pt>
    <dgm:pt modelId="{CADA353A-1927-49EB-8298-696C823739B6}" type="parTrans" cxnId="{58A4BF82-3803-4AFF-94CC-DB91A149457C}">
      <dgm:prSet/>
      <dgm:spPr/>
      <dgm:t>
        <a:bodyPr/>
        <a:lstStyle/>
        <a:p>
          <a:endParaRPr lang="en-US"/>
        </a:p>
      </dgm:t>
    </dgm:pt>
    <dgm:pt modelId="{4281C566-F800-4832-B951-057F31DE3196}" type="sibTrans" cxnId="{58A4BF82-3803-4AFF-94CC-DB91A149457C}">
      <dgm:prSet/>
      <dgm:spPr/>
      <dgm:t>
        <a:bodyPr/>
        <a:lstStyle/>
        <a:p>
          <a:endParaRPr lang="en-US"/>
        </a:p>
      </dgm:t>
    </dgm:pt>
    <dgm:pt modelId="{11AD5E4C-3077-4CF1-8687-E5D615C9D7C4}">
      <dgm:prSet/>
      <dgm:spPr/>
      <dgm:t>
        <a:bodyPr/>
        <a:lstStyle/>
        <a:p>
          <a:r>
            <a:rPr lang="el-GR" b="1"/>
            <a:t>Την εξασφάλιση της ομαλής και εύρυθμης λειτουργίας του ΠΑ.Δ.Α.</a:t>
          </a:r>
          <a:endParaRPr lang="en-US"/>
        </a:p>
      </dgm:t>
    </dgm:pt>
    <dgm:pt modelId="{C7B59678-6E08-4DAF-B867-5C6383FE1E3D}" type="parTrans" cxnId="{92A18BA6-441A-4E76-B12F-4A40E681282A}">
      <dgm:prSet/>
      <dgm:spPr/>
      <dgm:t>
        <a:bodyPr/>
        <a:lstStyle/>
        <a:p>
          <a:endParaRPr lang="en-US"/>
        </a:p>
      </dgm:t>
    </dgm:pt>
    <dgm:pt modelId="{6EF776A5-7393-4C47-B5B1-3E2CB8E12354}" type="sibTrans" cxnId="{92A18BA6-441A-4E76-B12F-4A40E681282A}">
      <dgm:prSet/>
      <dgm:spPr/>
      <dgm:t>
        <a:bodyPr/>
        <a:lstStyle/>
        <a:p>
          <a:endParaRPr lang="en-US"/>
        </a:p>
      </dgm:t>
    </dgm:pt>
    <dgm:pt modelId="{ED37690F-5A39-4C43-87D4-1D62054118E9}">
      <dgm:prSet/>
      <dgm:spPr/>
      <dgm:t>
        <a:bodyPr/>
        <a:lstStyle/>
        <a:p>
          <a:r>
            <a:rPr lang="el-GR" b="1"/>
            <a:t>Τη φύλαξη των υποδομών και εγκαταστάσεων του ΠΑ.Δ.Α.</a:t>
          </a:r>
          <a:endParaRPr lang="en-US"/>
        </a:p>
      </dgm:t>
    </dgm:pt>
    <dgm:pt modelId="{A028CB23-F8B9-4090-A672-5DE7E9AD6596}" type="parTrans" cxnId="{65B6C7E5-AE05-49FE-AE08-636E5A58F6F9}">
      <dgm:prSet/>
      <dgm:spPr/>
      <dgm:t>
        <a:bodyPr/>
        <a:lstStyle/>
        <a:p>
          <a:endParaRPr lang="en-US"/>
        </a:p>
      </dgm:t>
    </dgm:pt>
    <dgm:pt modelId="{BAB3D41F-002E-42C2-B0B2-056DB4D6101B}" type="sibTrans" cxnId="{65B6C7E5-AE05-49FE-AE08-636E5A58F6F9}">
      <dgm:prSet/>
      <dgm:spPr/>
      <dgm:t>
        <a:bodyPr/>
        <a:lstStyle/>
        <a:p>
          <a:endParaRPr lang="en-US"/>
        </a:p>
      </dgm:t>
    </dgm:pt>
    <dgm:pt modelId="{E0712933-5BBD-42EB-8C97-BED7613C76BD}">
      <dgm:prSet/>
      <dgm:spPr/>
      <dgm:t>
        <a:bodyPr/>
        <a:lstStyle/>
        <a:p>
          <a:r>
            <a:rPr lang="el-GR" b="1"/>
            <a:t>Την κατάρτιση ειδικού προγράμματος για την αντιμετώπιση εκτάκτων αναγκών (πόλεμος, σεισμοί, πυρκαγιά, πλημμύρες).</a:t>
          </a:r>
          <a:endParaRPr lang="en-US"/>
        </a:p>
      </dgm:t>
    </dgm:pt>
    <dgm:pt modelId="{AE581940-9BD6-4124-B9B5-FBD59E84BA79}" type="parTrans" cxnId="{3EE0D5DE-F9F4-4839-9528-4D9731F2D795}">
      <dgm:prSet/>
      <dgm:spPr/>
      <dgm:t>
        <a:bodyPr/>
        <a:lstStyle/>
        <a:p>
          <a:endParaRPr lang="en-US"/>
        </a:p>
      </dgm:t>
    </dgm:pt>
    <dgm:pt modelId="{DBB34399-E9C2-4E58-9F2F-347C279255B1}" type="sibTrans" cxnId="{3EE0D5DE-F9F4-4839-9528-4D9731F2D795}">
      <dgm:prSet/>
      <dgm:spPr/>
      <dgm:t>
        <a:bodyPr/>
        <a:lstStyle/>
        <a:p>
          <a:endParaRPr lang="en-US"/>
        </a:p>
      </dgm:t>
    </dgm:pt>
    <dgm:pt modelId="{436030AD-6CBC-4A0B-931D-0EE256FE1FD2}">
      <dgm:prSet/>
      <dgm:spPr/>
      <dgm:t>
        <a:bodyPr/>
        <a:lstStyle/>
        <a:p>
          <a:r>
            <a:rPr lang="el-GR" b="1"/>
            <a:t>Τη μέριμνα για την κατάρτιση προγράμματος ενημέρωσης του προσωπικού και παρακολούθηση της πορείας εφαρμογής του από τις αρμόδιες υπηρεσίες</a:t>
          </a:r>
          <a:r>
            <a:rPr lang="en-US" b="1"/>
            <a:t>.</a:t>
          </a:r>
          <a:endParaRPr lang="en-US"/>
        </a:p>
      </dgm:t>
    </dgm:pt>
    <dgm:pt modelId="{6AEF850B-7E87-4B5E-88E5-E4572CAE39EE}" type="parTrans" cxnId="{C75047A6-8A9C-4012-ADF3-724D698C5CC0}">
      <dgm:prSet/>
      <dgm:spPr/>
      <dgm:t>
        <a:bodyPr/>
        <a:lstStyle/>
        <a:p>
          <a:endParaRPr lang="en-US"/>
        </a:p>
      </dgm:t>
    </dgm:pt>
    <dgm:pt modelId="{9A00D2E5-743A-406F-BD2A-FFC301C1978B}" type="sibTrans" cxnId="{C75047A6-8A9C-4012-ADF3-724D698C5CC0}">
      <dgm:prSet/>
      <dgm:spPr/>
      <dgm:t>
        <a:bodyPr/>
        <a:lstStyle/>
        <a:p>
          <a:endParaRPr lang="en-US"/>
        </a:p>
      </dgm:t>
    </dgm:pt>
    <dgm:pt modelId="{BFF7851C-6220-4884-B378-E9434BEFF4B7}" type="pres">
      <dgm:prSet presAssocID="{DECDD992-5B0E-4251-B29C-DD31541D0CF8}" presName="diagram" presStyleCnt="0">
        <dgm:presLayoutVars>
          <dgm:dir/>
          <dgm:resizeHandles val="exact"/>
        </dgm:presLayoutVars>
      </dgm:prSet>
      <dgm:spPr/>
    </dgm:pt>
    <dgm:pt modelId="{09BDDB79-8494-4196-A80D-21E5E5FF3151}" type="pres">
      <dgm:prSet presAssocID="{4D8A685A-FD45-4BBD-B731-22E9E680FF60}" presName="node" presStyleLbl="node1" presStyleIdx="0" presStyleCnt="5">
        <dgm:presLayoutVars>
          <dgm:bulletEnabled val="1"/>
        </dgm:presLayoutVars>
      </dgm:prSet>
      <dgm:spPr/>
    </dgm:pt>
    <dgm:pt modelId="{CFE6B537-0505-492A-8B0B-1FF6A710C704}" type="pres">
      <dgm:prSet presAssocID="{4281C566-F800-4832-B951-057F31DE3196}" presName="sibTrans" presStyleCnt="0"/>
      <dgm:spPr/>
    </dgm:pt>
    <dgm:pt modelId="{41132553-D3E7-49BF-B842-FB9968F43A63}" type="pres">
      <dgm:prSet presAssocID="{11AD5E4C-3077-4CF1-8687-E5D615C9D7C4}" presName="node" presStyleLbl="node1" presStyleIdx="1" presStyleCnt="5">
        <dgm:presLayoutVars>
          <dgm:bulletEnabled val="1"/>
        </dgm:presLayoutVars>
      </dgm:prSet>
      <dgm:spPr/>
    </dgm:pt>
    <dgm:pt modelId="{E2CAC104-F1D7-405C-894B-F69939569A15}" type="pres">
      <dgm:prSet presAssocID="{6EF776A5-7393-4C47-B5B1-3E2CB8E12354}" presName="sibTrans" presStyleCnt="0"/>
      <dgm:spPr/>
    </dgm:pt>
    <dgm:pt modelId="{4AB993A4-4CF8-44A7-B67C-4E0BF806B920}" type="pres">
      <dgm:prSet presAssocID="{ED37690F-5A39-4C43-87D4-1D62054118E9}" presName="node" presStyleLbl="node1" presStyleIdx="2" presStyleCnt="5">
        <dgm:presLayoutVars>
          <dgm:bulletEnabled val="1"/>
        </dgm:presLayoutVars>
      </dgm:prSet>
      <dgm:spPr/>
    </dgm:pt>
    <dgm:pt modelId="{BB07DE2F-95BA-417A-AC63-830FDFF07D3A}" type="pres">
      <dgm:prSet presAssocID="{BAB3D41F-002E-42C2-B0B2-056DB4D6101B}" presName="sibTrans" presStyleCnt="0"/>
      <dgm:spPr/>
    </dgm:pt>
    <dgm:pt modelId="{81DAA237-4C05-49E3-82BF-7970EB9286E2}" type="pres">
      <dgm:prSet presAssocID="{E0712933-5BBD-42EB-8C97-BED7613C76BD}" presName="node" presStyleLbl="node1" presStyleIdx="3" presStyleCnt="5">
        <dgm:presLayoutVars>
          <dgm:bulletEnabled val="1"/>
        </dgm:presLayoutVars>
      </dgm:prSet>
      <dgm:spPr/>
    </dgm:pt>
    <dgm:pt modelId="{D9A719E7-4272-493F-B793-41A2780D9581}" type="pres">
      <dgm:prSet presAssocID="{DBB34399-E9C2-4E58-9F2F-347C279255B1}" presName="sibTrans" presStyleCnt="0"/>
      <dgm:spPr/>
    </dgm:pt>
    <dgm:pt modelId="{B9C5DE77-5267-47EA-B3CE-CBEE8800977A}" type="pres">
      <dgm:prSet presAssocID="{436030AD-6CBC-4A0B-931D-0EE256FE1FD2}" presName="node" presStyleLbl="node1" presStyleIdx="4" presStyleCnt="5">
        <dgm:presLayoutVars>
          <dgm:bulletEnabled val="1"/>
        </dgm:presLayoutVars>
      </dgm:prSet>
      <dgm:spPr/>
    </dgm:pt>
  </dgm:ptLst>
  <dgm:cxnLst>
    <dgm:cxn modelId="{701DC77B-83B4-4EC1-8AE1-8BFB68FA8295}" type="presOf" srcId="{ED37690F-5A39-4C43-87D4-1D62054118E9}" destId="{4AB993A4-4CF8-44A7-B67C-4E0BF806B920}" srcOrd="0" destOrd="0" presId="urn:microsoft.com/office/officeart/2005/8/layout/default"/>
    <dgm:cxn modelId="{58A4BF82-3803-4AFF-94CC-DB91A149457C}" srcId="{DECDD992-5B0E-4251-B29C-DD31541D0CF8}" destId="{4D8A685A-FD45-4BBD-B731-22E9E680FF60}" srcOrd="0" destOrd="0" parTransId="{CADA353A-1927-49EB-8298-696C823739B6}" sibTransId="{4281C566-F800-4832-B951-057F31DE3196}"/>
    <dgm:cxn modelId="{9FD71097-0953-4B1E-8B99-82A75988628F}" type="presOf" srcId="{E0712933-5BBD-42EB-8C97-BED7613C76BD}" destId="{81DAA237-4C05-49E3-82BF-7970EB9286E2}" srcOrd="0" destOrd="0" presId="urn:microsoft.com/office/officeart/2005/8/layout/default"/>
    <dgm:cxn modelId="{C75047A6-8A9C-4012-ADF3-724D698C5CC0}" srcId="{DECDD992-5B0E-4251-B29C-DD31541D0CF8}" destId="{436030AD-6CBC-4A0B-931D-0EE256FE1FD2}" srcOrd="4" destOrd="0" parTransId="{6AEF850B-7E87-4B5E-88E5-E4572CAE39EE}" sibTransId="{9A00D2E5-743A-406F-BD2A-FFC301C1978B}"/>
    <dgm:cxn modelId="{92A18BA6-441A-4E76-B12F-4A40E681282A}" srcId="{DECDD992-5B0E-4251-B29C-DD31541D0CF8}" destId="{11AD5E4C-3077-4CF1-8687-E5D615C9D7C4}" srcOrd="1" destOrd="0" parTransId="{C7B59678-6E08-4DAF-B867-5C6383FE1E3D}" sibTransId="{6EF776A5-7393-4C47-B5B1-3E2CB8E12354}"/>
    <dgm:cxn modelId="{313725A9-7BCE-4BBA-92A1-21C7D6672120}" type="presOf" srcId="{11AD5E4C-3077-4CF1-8687-E5D615C9D7C4}" destId="{41132553-D3E7-49BF-B842-FB9968F43A63}" srcOrd="0" destOrd="0" presId="urn:microsoft.com/office/officeart/2005/8/layout/default"/>
    <dgm:cxn modelId="{FBFD8ABD-D164-4FB3-B51E-3C708459B183}" type="presOf" srcId="{DECDD992-5B0E-4251-B29C-DD31541D0CF8}" destId="{BFF7851C-6220-4884-B378-E9434BEFF4B7}" srcOrd="0" destOrd="0" presId="urn:microsoft.com/office/officeart/2005/8/layout/default"/>
    <dgm:cxn modelId="{4666BBD1-9A15-4CC8-A788-3B82465908C2}" type="presOf" srcId="{4D8A685A-FD45-4BBD-B731-22E9E680FF60}" destId="{09BDDB79-8494-4196-A80D-21E5E5FF3151}" srcOrd="0" destOrd="0" presId="urn:microsoft.com/office/officeart/2005/8/layout/default"/>
    <dgm:cxn modelId="{3EE0D5DE-F9F4-4839-9528-4D9731F2D795}" srcId="{DECDD992-5B0E-4251-B29C-DD31541D0CF8}" destId="{E0712933-5BBD-42EB-8C97-BED7613C76BD}" srcOrd="3" destOrd="0" parTransId="{AE581940-9BD6-4124-B9B5-FBD59E84BA79}" sibTransId="{DBB34399-E9C2-4E58-9F2F-347C279255B1}"/>
    <dgm:cxn modelId="{65B6C7E5-AE05-49FE-AE08-636E5A58F6F9}" srcId="{DECDD992-5B0E-4251-B29C-DD31541D0CF8}" destId="{ED37690F-5A39-4C43-87D4-1D62054118E9}" srcOrd="2" destOrd="0" parTransId="{A028CB23-F8B9-4090-A672-5DE7E9AD6596}" sibTransId="{BAB3D41F-002E-42C2-B0B2-056DB4D6101B}"/>
    <dgm:cxn modelId="{0CC639F5-7EF9-4B22-A309-F9D0B6F3792D}" type="presOf" srcId="{436030AD-6CBC-4A0B-931D-0EE256FE1FD2}" destId="{B9C5DE77-5267-47EA-B3CE-CBEE8800977A}" srcOrd="0" destOrd="0" presId="urn:microsoft.com/office/officeart/2005/8/layout/default"/>
    <dgm:cxn modelId="{BA10A90C-B3CC-4F4E-9752-3837461D9088}" type="presParOf" srcId="{BFF7851C-6220-4884-B378-E9434BEFF4B7}" destId="{09BDDB79-8494-4196-A80D-21E5E5FF3151}" srcOrd="0" destOrd="0" presId="urn:microsoft.com/office/officeart/2005/8/layout/default"/>
    <dgm:cxn modelId="{12383B85-865C-474E-BC3E-C042CEAEF5F3}" type="presParOf" srcId="{BFF7851C-6220-4884-B378-E9434BEFF4B7}" destId="{CFE6B537-0505-492A-8B0B-1FF6A710C704}" srcOrd="1" destOrd="0" presId="urn:microsoft.com/office/officeart/2005/8/layout/default"/>
    <dgm:cxn modelId="{1153759D-86F6-46C5-9D62-AC195B5AC73E}" type="presParOf" srcId="{BFF7851C-6220-4884-B378-E9434BEFF4B7}" destId="{41132553-D3E7-49BF-B842-FB9968F43A63}" srcOrd="2" destOrd="0" presId="urn:microsoft.com/office/officeart/2005/8/layout/default"/>
    <dgm:cxn modelId="{AC9BEE41-885D-4973-8820-53456E536ABD}" type="presParOf" srcId="{BFF7851C-6220-4884-B378-E9434BEFF4B7}" destId="{E2CAC104-F1D7-405C-894B-F69939569A15}" srcOrd="3" destOrd="0" presId="urn:microsoft.com/office/officeart/2005/8/layout/default"/>
    <dgm:cxn modelId="{D0EF3C4E-4F8A-4677-B9A9-7193DE1066AC}" type="presParOf" srcId="{BFF7851C-6220-4884-B378-E9434BEFF4B7}" destId="{4AB993A4-4CF8-44A7-B67C-4E0BF806B920}" srcOrd="4" destOrd="0" presId="urn:microsoft.com/office/officeart/2005/8/layout/default"/>
    <dgm:cxn modelId="{EE6A9E5C-B99D-4079-B455-77926A88C81E}" type="presParOf" srcId="{BFF7851C-6220-4884-B378-E9434BEFF4B7}" destId="{BB07DE2F-95BA-417A-AC63-830FDFF07D3A}" srcOrd="5" destOrd="0" presId="urn:microsoft.com/office/officeart/2005/8/layout/default"/>
    <dgm:cxn modelId="{C6125B12-C4D0-4294-802B-333D7A283D91}" type="presParOf" srcId="{BFF7851C-6220-4884-B378-E9434BEFF4B7}" destId="{81DAA237-4C05-49E3-82BF-7970EB9286E2}" srcOrd="6" destOrd="0" presId="urn:microsoft.com/office/officeart/2005/8/layout/default"/>
    <dgm:cxn modelId="{CFF59B68-0DF9-41BF-8BC5-F1FAD8F448C5}" type="presParOf" srcId="{BFF7851C-6220-4884-B378-E9434BEFF4B7}" destId="{D9A719E7-4272-493F-B793-41A2780D9581}" srcOrd="7" destOrd="0" presId="urn:microsoft.com/office/officeart/2005/8/layout/default"/>
    <dgm:cxn modelId="{C532EA9C-3AE6-415C-A9E2-32E91E5FBCA6}" type="presParOf" srcId="{BFF7851C-6220-4884-B378-E9434BEFF4B7}" destId="{B9C5DE77-5267-47EA-B3CE-CBEE8800977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674855-AD02-4081-9C72-EED200CC4CBE}"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D32EA869-987A-49BA-A6F8-D7B751CEEA3D}">
      <dgm:prSet/>
      <dgm:spPr/>
      <dgm:t>
        <a:bodyPr/>
        <a:lstStyle/>
        <a:p>
          <a:r>
            <a:rPr lang="el-GR" b="1"/>
            <a:t>Τη μέριμνα για τον καθορισμό χώρων ασφαλούς συγκέντρωσης του προσωπικού σε περιπτώσεις έκτακτης ανάγκης, τους οποίους φροντίζει να διατηρούνται κατάλληλοι για το σκοπό αυτό.</a:t>
          </a:r>
          <a:endParaRPr lang="en-US"/>
        </a:p>
      </dgm:t>
    </dgm:pt>
    <dgm:pt modelId="{49DC37F3-F3DC-4641-AD61-BEA094DC5790}" type="parTrans" cxnId="{9C1ABBB3-FFAD-4115-8E2A-A5FF97B9030A}">
      <dgm:prSet/>
      <dgm:spPr/>
      <dgm:t>
        <a:bodyPr/>
        <a:lstStyle/>
        <a:p>
          <a:endParaRPr lang="en-US"/>
        </a:p>
      </dgm:t>
    </dgm:pt>
    <dgm:pt modelId="{4874B701-053E-4246-BC28-55CBF5B8D068}" type="sibTrans" cxnId="{9C1ABBB3-FFAD-4115-8E2A-A5FF97B9030A}">
      <dgm:prSet/>
      <dgm:spPr/>
      <dgm:t>
        <a:bodyPr/>
        <a:lstStyle/>
        <a:p>
          <a:endParaRPr lang="en-US"/>
        </a:p>
      </dgm:t>
    </dgm:pt>
    <dgm:pt modelId="{9B573EF5-1C42-4BB3-9BCD-EC2803F64EC0}">
      <dgm:prSet/>
      <dgm:spPr/>
      <dgm:t>
        <a:bodyPr/>
        <a:lstStyle/>
        <a:p>
          <a:r>
            <a:rPr lang="el-GR" b="1"/>
            <a:t>Τον σχεδιασμό δράσεων .</a:t>
          </a:r>
          <a:endParaRPr lang="en-US"/>
        </a:p>
      </dgm:t>
    </dgm:pt>
    <dgm:pt modelId="{EBE3A8FA-3B33-4451-A513-1ABE670A7F5F}" type="parTrans" cxnId="{51F0BC9F-C7EB-404C-94F1-D41520D55C4E}">
      <dgm:prSet/>
      <dgm:spPr/>
      <dgm:t>
        <a:bodyPr/>
        <a:lstStyle/>
        <a:p>
          <a:endParaRPr lang="en-US"/>
        </a:p>
      </dgm:t>
    </dgm:pt>
    <dgm:pt modelId="{EDD34EFD-D8AA-4FB7-B4BD-6E31E4A7F7DB}" type="sibTrans" cxnId="{51F0BC9F-C7EB-404C-94F1-D41520D55C4E}">
      <dgm:prSet/>
      <dgm:spPr/>
      <dgm:t>
        <a:bodyPr/>
        <a:lstStyle/>
        <a:p>
          <a:endParaRPr lang="en-US"/>
        </a:p>
      </dgm:t>
    </dgm:pt>
    <dgm:pt modelId="{F63CF2FA-3C6D-45B7-A2DD-6ADA10180B3C}">
      <dgm:prSet/>
      <dgm:spPr/>
      <dgm:t>
        <a:bodyPr/>
        <a:lstStyle/>
        <a:p>
          <a:r>
            <a:rPr lang="el-GR" b="1"/>
            <a:t>Τον σχεδιασμό προγραμμάτων,  σεμιναρίων, ενημερωτικού χαρακτήρα εκδηλώσεων και άλλων συναφών δράσεων και πρωτοβουλιών, σε συνεργασία με φορείς του δημοσίου τομέα ή κοινωνικούς φορείς, με σκοπό την αντιμετώπιση έκτακτων καταστάσεων.</a:t>
          </a:r>
          <a:endParaRPr lang="en-US"/>
        </a:p>
      </dgm:t>
    </dgm:pt>
    <dgm:pt modelId="{9DD31283-4C82-4884-946B-1D933EF6BFE8}" type="parTrans" cxnId="{ADEB6018-DC43-4733-9705-E02C3FC19E13}">
      <dgm:prSet/>
      <dgm:spPr/>
      <dgm:t>
        <a:bodyPr/>
        <a:lstStyle/>
        <a:p>
          <a:endParaRPr lang="en-US"/>
        </a:p>
      </dgm:t>
    </dgm:pt>
    <dgm:pt modelId="{766597C0-8D2B-4F1B-8D97-023464A861AA}" type="sibTrans" cxnId="{ADEB6018-DC43-4733-9705-E02C3FC19E13}">
      <dgm:prSet/>
      <dgm:spPr/>
      <dgm:t>
        <a:bodyPr/>
        <a:lstStyle/>
        <a:p>
          <a:endParaRPr lang="en-US"/>
        </a:p>
      </dgm:t>
    </dgm:pt>
    <dgm:pt modelId="{7AEBB3D9-4BCA-4BFC-AA33-AFBA77F44A5E}">
      <dgm:prSet/>
      <dgm:spPr/>
      <dgm:t>
        <a:bodyPr/>
        <a:lstStyle/>
        <a:p>
          <a:r>
            <a:rPr lang="el-GR" b="1"/>
            <a:t>Τη ρύθμιση κάθε άλλου θέματος πολιτικής σχεδίασης εκτάκτου ανάγκης, σύμφωνα με σχετικές διατάξεις της νομοθεσίας.</a:t>
          </a:r>
          <a:endParaRPr lang="en-US"/>
        </a:p>
      </dgm:t>
    </dgm:pt>
    <dgm:pt modelId="{A7697D08-4B38-4EF3-8551-A02B02EA49B3}" type="parTrans" cxnId="{2E07F36E-C1C8-4B01-9F13-E1FAAAD8E1B7}">
      <dgm:prSet/>
      <dgm:spPr/>
      <dgm:t>
        <a:bodyPr/>
        <a:lstStyle/>
        <a:p>
          <a:endParaRPr lang="en-US"/>
        </a:p>
      </dgm:t>
    </dgm:pt>
    <dgm:pt modelId="{57652876-5C3E-42BA-B5C2-6F51E9AAE3D3}" type="sibTrans" cxnId="{2E07F36E-C1C8-4B01-9F13-E1FAAAD8E1B7}">
      <dgm:prSet/>
      <dgm:spPr/>
      <dgm:t>
        <a:bodyPr/>
        <a:lstStyle/>
        <a:p>
          <a:endParaRPr lang="en-US"/>
        </a:p>
      </dgm:t>
    </dgm:pt>
    <dgm:pt modelId="{60B43371-0133-428A-9CE6-D5DA34743402}">
      <dgm:prSet/>
      <dgm:spPr/>
      <dgm:t>
        <a:bodyPr/>
        <a:lstStyle/>
        <a:p>
          <a:r>
            <a:rPr lang="el-GR" b="1"/>
            <a:t>Κάθε άλλη αρμοδιότητα που προβλέπεται από τις σχετικές διατάξεις της εκάστοτε ισχύουσας νομοθεσίας.</a:t>
          </a:r>
          <a:endParaRPr lang="en-US"/>
        </a:p>
      </dgm:t>
    </dgm:pt>
    <dgm:pt modelId="{88D14C94-1823-4CE6-BA4F-8D7E7940ACE7}" type="parTrans" cxnId="{9B9D1844-743B-4A49-9548-4E3E0E88322D}">
      <dgm:prSet/>
      <dgm:spPr/>
      <dgm:t>
        <a:bodyPr/>
        <a:lstStyle/>
        <a:p>
          <a:endParaRPr lang="en-US"/>
        </a:p>
      </dgm:t>
    </dgm:pt>
    <dgm:pt modelId="{8C5A242C-9591-4DC5-B69D-EBD972454BC9}" type="sibTrans" cxnId="{9B9D1844-743B-4A49-9548-4E3E0E88322D}">
      <dgm:prSet/>
      <dgm:spPr/>
      <dgm:t>
        <a:bodyPr/>
        <a:lstStyle/>
        <a:p>
          <a:endParaRPr lang="en-US"/>
        </a:p>
      </dgm:t>
    </dgm:pt>
    <dgm:pt modelId="{67A1421F-7CD3-47D6-B445-7E8D2B783B81}" type="pres">
      <dgm:prSet presAssocID="{54674855-AD02-4081-9C72-EED200CC4CBE}" presName="diagram" presStyleCnt="0">
        <dgm:presLayoutVars>
          <dgm:dir/>
          <dgm:resizeHandles val="exact"/>
        </dgm:presLayoutVars>
      </dgm:prSet>
      <dgm:spPr/>
    </dgm:pt>
    <dgm:pt modelId="{5A259BF8-9D13-4779-9457-BAEBD5549F6C}" type="pres">
      <dgm:prSet presAssocID="{D32EA869-987A-49BA-A6F8-D7B751CEEA3D}" presName="node" presStyleLbl="node1" presStyleIdx="0" presStyleCnt="5">
        <dgm:presLayoutVars>
          <dgm:bulletEnabled val="1"/>
        </dgm:presLayoutVars>
      </dgm:prSet>
      <dgm:spPr/>
    </dgm:pt>
    <dgm:pt modelId="{B09A720D-D837-44F5-B25C-1382738C508C}" type="pres">
      <dgm:prSet presAssocID="{4874B701-053E-4246-BC28-55CBF5B8D068}" presName="sibTrans" presStyleCnt="0"/>
      <dgm:spPr/>
    </dgm:pt>
    <dgm:pt modelId="{93C04975-92E0-4C9C-A5D7-67F5AE1F2B96}" type="pres">
      <dgm:prSet presAssocID="{9B573EF5-1C42-4BB3-9BCD-EC2803F64EC0}" presName="node" presStyleLbl="node1" presStyleIdx="1" presStyleCnt="5">
        <dgm:presLayoutVars>
          <dgm:bulletEnabled val="1"/>
        </dgm:presLayoutVars>
      </dgm:prSet>
      <dgm:spPr/>
    </dgm:pt>
    <dgm:pt modelId="{E41A5F8B-63BD-460E-BA89-77C3F943201D}" type="pres">
      <dgm:prSet presAssocID="{EDD34EFD-D8AA-4FB7-B4BD-6E31E4A7F7DB}" presName="sibTrans" presStyleCnt="0"/>
      <dgm:spPr/>
    </dgm:pt>
    <dgm:pt modelId="{AE5FF426-FF5B-40F5-ACCA-780570FEF79B}" type="pres">
      <dgm:prSet presAssocID="{F63CF2FA-3C6D-45B7-A2DD-6ADA10180B3C}" presName="node" presStyleLbl="node1" presStyleIdx="2" presStyleCnt="5">
        <dgm:presLayoutVars>
          <dgm:bulletEnabled val="1"/>
        </dgm:presLayoutVars>
      </dgm:prSet>
      <dgm:spPr/>
    </dgm:pt>
    <dgm:pt modelId="{20E079B6-A077-4FE7-AA42-BAEF42313D0F}" type="pres">
      <dgm:prSet presAssocID="{766597C0-8D2B-4F1B-8D97-023464A861AA}" presName="sibTrans" presStyleCnt="0"/>
      <dgm:spPr/>
    </dgm:pt>
    <dgm:pt modelId="{04908DCC-792A-4A69-8C10-D5B96924B1F2}" type="pres">
      <dgm:prSet presAssocID="{7AEBB3D9-4BCA-4BFC-AA33-AFBA77F44A5E}" presName="node" presStyleLbl="node1" presStyleIdx="3" presStyleCnt="5">
        <dgm:presLayoutVars>
          <dgm:bulletEnabled val="1"/>
        </dgm:presLayoutVars>
      </dgm:prSet>
      <dgm:spPr/>
    </dgm:pt>
    <dgm:pt modelId="{B8D3FE81-29B4-4DBF-9BFF-2F0FD0C9387C}" type="pres">
      <dgm:prSet presAssocID="{57652876-5C3E-42BA-B5C2-6F51E9AAE3D3}" presName="sibTrans" presStyleCnt="0"/>
      <dgm:spPr/>
    </dgm:pt>
    <dgm:pt modelId="{BBDF07D4-2AC2-4A99-9E8A-400779C06773}" type="pres">
      <dgm:prSet presAssocID="{60B43371-0133-428A-9CE6-D5DA34743402}" presName="node" presStyleLbl="node1" presStyleIdx="4" presStyleCnt="5">
        <dgm:presLayoutVars>
          <dgm:bulletEnabled val="1"/>
        </dgm:presLayoutVars>
      </dgm:prSet>
      <dgm:spPr/>
    </dgm:pt>
  </dgm:ptLst>
  <dgm:cxnLst>
    <dgm:cxn modelId="{ADEB6018-DC43-4733-9705-E02C3FC19E13}" srcId="{54674855-AD02-4081-9C72-EED200CC4CBE}" destId="{F63CF2FA-3C6D-45B7-A2DD-6ADA10180B3C}" srcOrd="2" destOrd="0" parTransId="{9DD31283-4C82-4884-946B-1D933EF6BFE8}" sibTransId="{766597C0-8D2B-4F1B-8D97-023464A861AA}"/>
    <dgm:cxn modelId="{6FAD1A34-72FE-4C89-84C7-8EE82DD54D34}" type="presOf" srcId="{54674855-AD02-4081-9C72-EED200CC4CBE}" destId="{67A1421F-7CD3-47D6-B445-7E8D2B783B81}" srcOrd="0" destOrd="0" presId="urn:microsoft.com/office/officeart/2005/8/layout/default"/>
    <dgm:cxn modelId="{9B9D1844-743B-4A49-9548-4E3E0E88322D}" srcId="{54674855-AD02-4081-9C72-EED200CC4CBE}" destId="{60B43371-0133-428A-9CE6-D5DA34743402}" srcOrd="4" destOrd="0" parTransId="{88D14C94-1823-4CE6-BA4F-8D7E7940ACE7}" sibTransId="{8C5A242C-9591-4DC5-B69D-EBD972454BC9}"/>
    <dgm:cxn modelId="{2E07F36E-C1C8-4B01-9F13-E1FAAAD8E1B7}" srcId="{54674855-AD02-4081-9C72-EED200CC4CBE}" destId="{7AEBB3D9-4BCA-4BFC-AA33-AFBA77F44A5E}" srcOrd="3" destOrd="0" parTransId="{A7697D08-4B38-4EF3-8551-A02B02EA49B3}" sibTransId="{57652876-5C3E-42BA-B5C2-6F51E9AAE3D3}"/>
    <dgm:cxn modelId="{3E49CB84-8769-4DD1-AB63-F72149ADA764}" type="presOf" srcId="{9B573EF5-1C42-4BB3-9BCD-EC2803F64EC0}" destId="{93C04975-92E0-4C9C-A5D7-67F5AE1F2B96}" srcOrd="0" destOrd="0" presId="urn:microsoft.com/office/officeart/2005/8/layout/default"/>
    <dgm:cxn modelId="{EA5BEA9B-22B5-478A-90F9-518BA89C3F37}" type="presOf" srcId="{D32EA869-987A-49BA-A6F8-D7B751CEEA3D}" destId="{5A259BF8-9D13-4779-9457-BAEBD5549F6C}" srcOrd="0" destOrd="0" presId="urn:microsoft.com/office/officeart/2005/8/layout/default"/>
    <dgm:cxn modelId="{51F0BC9F-C7EB-404C-94F1-D41520D55C4E}" srcId="{54674855-AD02-4081-9C72-EED200CC4CBE}" destId="{9B573EF5-1C42-4BB3-9BCD-EC2803F64EC0}" srcOrd="1" destOrd="0" parTransId="{EBE3A8FA-3B33-4451-A513-1ABE670A7F5F}" sibTransId="{EDD34EFD-D8AA-4FB7-B4BD-6E31E4A7F7DB}"/>
    <dgm:cxn modelId="{9C1ABBB3-FFAD-4115-8E2A-A5FF97B9030A}" srcId="{54674855-AD02-4081-9C72-EED200CC4CBE}" destId="{D32EA869-987A-49BA-A6F8-D7B751CEEA3D}" srcOrd="0" destOrd="0" parTransId="{49DC37F3-F3DC-4641-AD61-BEA094DC5790}" sibTransId="{4874B701-053E-4246-BC28-55CBF5B8D068}"/>
    <dgm:cxn modelId="{7CE2A6F1-9672-44FF-B57A-0BF2BE905D66}" type="presOf" srcId="{60B43371-0133-428A-9CE6-D5DA34743402}" destId="{BBDF07D4-2AC2-4A99-9E8A-400779C06773}" srcOrd="0" destOrd="0" presId="urn:microsoft.com/office/officeart/2005/8/layout/default"/>
    <dgm:cxn modelId="{3E5B3AF5-90DC-4429-B5CE-8B595184758F}" type="presOf" srcId="{F63CF2FA-3C6D-45B7-A2DD-6ADA10180B3C}" destId="{AE5FF426-FF5B-40F5-ACCA-780570FEF79B}" srcOrd="0" destOrd="0" presId="urn:microsoft.com/office/officeart/2005/8/layout/default"/>
    <dgm:cxn modelId="{1FED0CF9-7153-4489-8ED8-512F83F0C5BC}" type="presOf" srcId="{7AEBB3D9-4BCA-4BFC-AA33-AFBA77F44A5E}" destId="{04908DCC-792A-4A69-8C10-D5B96924B1F2}" srcOrd="0" destOrd="0" presId="urn:microsoft.com/office/officeart/2005/8/layout/default"/>
    <dgm:cxn modelId="{59D3183F-0661-4F9D-AA76-F1A2E38AAE00}" type="presParOf" srcId="{67A1421F-7CD3-47D6-B445-7E8D2B783B81}" destId="{5A259BF8-9D13-4779-9457-BAEBD5549F6C}" srcOrd="0" destOrd="0" presId="urn:microsoft.com/office/officeart/2005/8/layout/default"/>
    <dgm:cxn modelId="{FD03B8A0-8AF7-49E8-BB7C-6C1CEFFCC993}" type="presParOf" srcId="{67A1421F-7CD3-47D6-B445-7E8D2B783B81}" destId="{B09A720D-D837-44F5-B25C-1382738C508C}" srcOrd="1" destOrd="0" presId="urn:microsoft.com/office/officeart/2005/8/layout/default"/>
    <dgm:cxn modelId="{05BD538B-5952-48B3-84BD-75A8B2DB502C}" type="presParOf" srcId="{67A1421F-7CD3-47D6-B445-7E8D2B783B81}" destId="{93C04975-92E0-4C9C-A5D7-67F5AE1F2B96}" srcOrd="2" destOrd="0" presId="urn:microsoft.com/office/officeart/2005/8/layout/default"/>
    <dgm:cxn modelId="{B16DBC24-C439-4D82-8AB8-824D50ECA8A0}" type="presParOf" srcId="{67A1421F-7CD3-47D6-B445-7E8D2B783B81}" destId="{E41A5F8B-63BD-460E-BA89-77C3F943201D}" srcOrd="3" destOrd="0" presId="urn:microsoft.com/office/officeart/2005/8/layout/default"/>
    <dgm:cxn modelId="{EA9A6F4A-EA7F-4915-AB18-95C3EDDDEAFF}" type="presParOf" srcId="{67A1421F-7CD3-47D6-B445-7E8D2B783B81}" destId="{AE5FF426-FF5B-40F5-ACCA-780570FEF79B}" srcOrd="4" destOrd="0" presId="urn:microsoft.com/office/officeart/2005/8/layout/default"/>
    <dgm:cxn modelId="{D268B230-BE7A-414D-9DEB-34F6D47F9EE7}" type="presParOf" srcId="{67A1421F-7CD3-47D6-B445-7E8D2B783B81}" destId="{20E079B6-A077-4FE7-AA42-BAEF42313D0F}" srcOrd="5" destOrd="0" presId="urn:microsoft.com/office/officeart/2005/8/layout/default"/>
    <dgm:cxn modelId="{017CEFC1-45F4-4830-9FB2-2CEEBF306AC5}" type="presParOf" srcId="{67A1421F-7CD3-47D6-B445-7E8D2B783B81}" destId="{04908DCC-792A-4A69-8C10-D5B96924B1F2}" srcOrd="6" destOrd="0" presId="urn:microsoft.com/office/officeart/2005/8/layout/default"/>
    <dgm:cxn modelId="{C87AD8A7-1768-49FC-B3CF-74BF05F758BD}" type="presParOf" srcId="{67A1421F-7CD3-47D6-B445-7E8D2B783B81}" destId="{B8D3FE81-29B4-4DBF-9BFF-2F0FD0C9387C}" srcOrd="7" destOrd="0" presId="urn:microsoft.com/office/officeart/2005/8/layout/default"/>
    <dgm:cxn modelId="{15D6A7BF-6A29-41DB-B061-B9F1C652B54C}" type="presParOf" srcId="{67A1421F-7CD3-47D6-B445-7E8D2B783B81}" destId="{BBDF07D4-2AC2-4A99-9E8A-400779C0677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8D8BCF-AC1A-4879-B3D1-475A862C4A1E}" type="doc">
      <dgm:prSet loTypeId="urn:microsoft.com/office/officeart/2005/8/layout/hierarchy1" loCatId="hierarchy" qsTypeId="urn:microsoft.com/office/officeart/2005/8/quickstyle/simple4" qsCatId="simple" csTypeId="urn:microsoft.com/office/officeart/2005/8/colors/colorful5" csCatId="colorful"/>
      <dgm:spPr/>
      <dgm:t>
        <a:bodyPr/>
        <a:lstStyle/>
        <a:p>
          <a:endParaRPr lang="en-US"/>
        </a:p>
      </dgm:t>
    </dgm:pt>
    <dgm:pt modelId="{D72AE23C-BBD6-445E-9788-7FB64B2B951B}">
      <dgm:prSet/>
      <dgm:spPr/>
      <dgm:t>
        <a:bodyPr/>
        <a:lstStyle/>
        <a:p>
          <a:r>
            <a:rPr lang="el-GR" b="1"/>
            <a:t>Σχέδιο Εκτάκτου Ανάγκης και διαφυγής (Σ.Ε.Α.) για καθεμία από τις τρεις (3) Πανεπιστημιουπόλεις του, και </a:t>
          </a:r>
          <a:endParaRPr lang="en-US"/>
        </a:p>
      </dgm:t>
    </dgm:pt>
    <dgm:pt modelId="{75ED1605-E436-47B5-AB86-16C3FF9AF009}" type="parTrans" cxnId="{D5DD9518-6573-4ED4-9D0F-2BE8EE79017D}">
      <dgm:prSet/>
      <dgm:spPr/>
      <dgm:t>
        <a:bodyPr/>
        <a:lstStyle/>
        <a:p>
          <a:endParaRPr lang="en-US"/>
        </a:p>
      </dgm:t>
    </dgm:pt>
    <dgm:pt modelId="{8C7379D6-EA82-4B76-9BFD-ED09FEDFFD1D}" type="sibTrans" cxnId="{D5DD9518-6573-4ED4-9D0F-2BE8EE79017D}">
      <dgm:prSet/>
      <dgm:spPr/>
      <dgm:t>
        <a:bodyPr/>
        <a:lstStyle/>
        <a:p>
          <a:endParaRPr lang="en-US"/>
        </a:p>
      </dgm:t>
    </dgm:pt>
    <dgm:pt modelId="{73E85AB1-1DFD-4B2A-B733-B8003DDE7F8C}">
      <dgm:prSet/>
      <dgm:spPr/>
      <dgm:t>
        <a:bodyPr/>
        <a:lstStyle/>
        <a:p>
          <a:r>
            <a:rPr lang="el-GR" b="1"/>
            <a:t>Σχέδιο Ασφάλειας και Προστασίας</a:t>
          </a:r>
          <a:endParaRPr lang="en-US"/>
        </a:p>
      </dgm:t>
    </dgm:pt>
    <dgm:pt modelId="{FB38481F-7499-4338-B922-6231387C6237}" type="parTrans" cxnId="{D0391118-B59E-46FB-BFF5-FCEA56501AFE}">
      <dgm:prSet/>
      <dgm:spPr/>
      <dgm:t>
        <a:bodyPr/>
        <a:lstStyle/>
        <a:p>
          <a:endParaRPr lang="en-US"/>
        </a:p>
      </dgm:t>
    </dgm:pt>
    <dgm:pt modelId="{C31D748C-2E98-4770-B252-B3C26D10D86A}" type="sibTrans" cxnId="{D0391118-B59E-46FB-BFF5-FCEA56501AFE}">
      <dgm:prSet/>
      <dgm:spPr/>
      <dgm:t>
        <a:bodyPr/>
        <a:lstStyle/>
        <a:p>
          <a:endParaRPr lang="en-US"/>
        </a:p>
      </dgm:t>
    </dgm:pt>
    <dgm:pt modelId="{9D2C9F5F-61F1-4B6E-8245-F9DD1EF69F6F}" type="pres">
      <dgm:prSet presAssocID="{3A8D8BCF-AC1A-4879-B3D1-475A862C4A1E}" presName="hierChild1" presStyleCnt="0">
        <dgm:presLayoutVars>
          <dgm:chPref val="1"/>
          <dgm:dir/>
          <dgm:animOne val="branch"/>
          <dgm:animLvl val="lvl"/>
          <dgm:resizeHandles/>
        </dgm:presLayoutVars>
      </dgm:prSet>
      <dgm:spPr/>
    </dgm:pt>
    <dgm:pt modelId="{682B1740-EED3-4D2D-B15A-A8C565FF071B}" type="pres">
      <dgm:prSet presAssocID="{D72AE23C-BBD6-445E-9788-7FB64B2B951B}" presName="hierRoot1" presStyleCnt="0"/>
      <dgm:spPr/>
    </dgm:pt>
    <dgm:pt modelId="{9153760F-6771-494C-B22A-6FA9C9A66816}" type="pres">
      <dgm:prSet presAssocID="{D72AE23C-BBD6-445E-9788-7FB64B2B951B}" presName="composite" presStyleCnt="0"/>
      <dgm:spPr/>
    </dgm:pt>
    <dgm:pt modelId="{2477FA76-8268-4979-AD66-68AD16DF2180}" type="pres">
      <dgm:prSet presAssocID="{D72AE23C-BBD6-445E-9788-7FB64B2B951B}" presName="background" presStyleLbl="node0" presStyleIdx="0" presStyleCnt="2"/>
      <dgm:spPr/>
    </dgm:pt>
    <dgm:pt modelId="{04137FFD-EA2E-4C68-8110-E60FCF238647}" type="pres">
      <dgm:prSet presAssocID="{D72AE23C-BBD6-445E-9788-7FB64B2B951B}" presName="text" presStyleLbl="fgAcc0" presStyleIdx="0" presStyleCnt="2">
        <dgm:presLayoutVars>
          <dgm:chPref val="3"/>
        </dgm:presLayoutVars>
      </dgm:prSet>
      <dgm:spPr/>
    </dgm:pt>
    <dgm:pt modelId="{D3A8A6BA-E9B1-4A27-B2A6-C58711B2021C}" type="pres">
      <dgm:prSet presAssocID="{D72AE23C-BBD6-445E-9788-7FB64B2B951B}" presName="hierChild2" presStyleCnt="0"/>
      <dgm:spPr/>
    </dgm:pt>
    <dgm:pt modelId="{CCE403E3-4291-40E4-A34D-3C95CB5ED395}" type="pres">
      <dgm:prSet presAssocID="{73E85AB1-1DFD-4B2A-B733-B8003DDE7F8C}" presName="hierRoot1" presStyleCnt="0"/>
      <dgm:spPr/>
    </dgm:pt>
    <dgm:pt modelId="{B698B2AE-2014-4F3A-BB3D-633D689BCE9E}" type="pres">
      <dgm:prSet presAssocID="{73E85AB1-1DFD-4B2A-B733-B8003DDE7F8C}" presName="composite" presStyleCnt="0"/>
      <dgm:spPr/>
    </dgm:pt>
    <dgm:pt modelId="{BE54C471-4D5D-4AF6-9F11-CC87B2594F36}" type="pres">
      <dgm:prSet presAssocID="{73E85AB1-1DFD-4B2A-B733-B8003DDE7F8C}" presName="background" presStyleLbl="node0" presStyleIdx="1" presStyleCnt="2"/>
      <dgm:spPr/>
    </dgm:pt>
    <dgm:pt modelId="{1A9C5431-3CEA-43BD-8225-860AE45ACAD1}" type="pres">
      <dgm:prSet presAssocID="{73E85AB1-1DFD-4B2A-B733-B8003DDE7F8C}" presName="text" presStyleLbl="fgAcc0" presStyleIdx="1" presStyleCnt="2">
        <dgm:presLayoutVars>
          <dgm:chPref val="3"/>
        </dgm:presLayoutVars>
      </dgm:prSet>
      <dgm:spPr/>
    </dgm:pt>
    <dgm:pt modelId="{70C9DFCB-230C-49A6-9B89-B228EADE7974}" type="pres">
      <dgm:prSet presAssocID="{73E85AB1-1DFD-4B2A-B733-B8003DDE7F8C}" presName="hierChild2" presStyleCnt="0"/>
      <dgm:spPr/>
    </dgm:pt>
  </dgm:ptLst>
  <dgm:cxnLst>
    <dgm:cxn modelId="{D0391118-B59E-46FB-BFF5-FCEA56501AFE}" srcId="{3A8D8BCF-AC1A-4879-B3D1-475A862C4A1E}" destId="{73E85AB1-1DFD-4B2A-B733-B8003DDE7F8C}" srcOrd="1" destOrd="0" parTransId="{FB38481F-7499-4338-B922-6231387C6237}" sibTransId="{C31D748C-2E98-4770-B252-B3C26D10D86A}"/>
    <dgm:cxn modelId="{D5DD9518-6573-4ED4-9D0F-2BE8EE79017D}" srcId="{3A8D8BCF-AC1A-4879-B3D1-475A862C4A1E}" destId="{D72AE23C-BBD6-445E-9788-7FB64B2B951B}" srcOrd="0" destOrd="0" parTransId="{75ED1605-E436-47B5-AB86-16C3FF9AF009}" sibTransId="{8C7379D6-EA82-4B76-9BFD-ED09FEDFFD1D}"/>
    <dgm:cxn modelId="{A9E2031C-87B3-475B-A4C3-52508ECC4628}" type="presOf" srcId="{D72AE23C-BBD6-445E-9788-7FB64B2B951B}" destId="{04137FFD-EA2E-4C68-8110-E60FCF238647}" srcOrd="0" destOrd="0" presId="urn:microsoft.com/office/officeart/2005/8/layout/hierarchy1"/>
    <dgm:cxn modelId="{46A365B2-8463-454A-9712-85BE715B05DD}" type="presOf" srcId="{3A8D8BCF-AC1A-4879-B3D1-475A862C4A1E}" destId="{9D2C9F5F-61F1-4B6E-8245-F9DD1EF69F6F}" srcOrd="0" destOrd="0" presId="urn:microsoft.com/office/officeart/2005/8/layout/hierarchy1"/>
    <dgm:cxn modelId="{492598C4-A112-40BD-A221-D8B385CE5CD1}" type="presOf" srcId="{73E85AB1-1DFD-4B2A-B733-B8003DDE7F8C}" destId="{1A9C5431-3CEA-43BD-8225-860AE45ACAD1}" srcOrd="0" destOrd="0" presId="urn:microsoft.com/office/officeart/2005/8/layout/hierarchy1"/>
    <dgm:cxn modelId="{C8C15A5F-D9A1-47D2-9EDE-53233B8376AF}" type="presParOf" srcId="{9D2C9F5F-61F1-4B6E-8245-F9DD1EF69F6F}" destId="{682B1740-EED3-4D2D-B15A-A8C565FF071B}" srcOrd="0" destOrd="0" presId="urn:microsoft.com/office/officeart/2005/8/layout/hierarchy1"/>
    <dgm:cxn modelId="{13C9B67B-46FB-4D08-AE13-FDB2C2965249}" type="presParOf" srcId="{682B1740-EED3-4D2D-B15A-A8C565FF071B}" destId="{9153760F-6771-494C-B22A-6FA9C9A66816}" srcOrd="0" destOrd="0" presId="urn:microsoft.com/office/officeart/2005/8/layout/hierarchy1"/>
    <dgm:cxn modelId="{1008E287-0987-4E60-A824-A6FD622937EB}" type="presParOf" srcId="{9153760F-6771-494C-B22A-6FA9C9A66816}" destId="{2477FA76-8268-4979-AD66-68AD16DF2180}" srcOrd="0" destOrd="0" presId="urn:microsoft.com/office/officeart/2005/8/layout/hierarchy1"/>
    <dgm:cxn modelId="{9FA96947-FCE1-4998-A41A-6F13D4FF21CF}" type="presParOf" srcId="{9153760F-6771-494C-B22A-6FA9C9A66816}" destId="{04137FFD-EA2E-4C68-8110-E60FCF238647}" srcOrd="1" destOrd="0" presId="urn:microsoft.com/office/officeart/2005/8/layout/hierarchy1"/>
    <dgm:cxn modelId="{8D6DEC25-38B1-45B3-8E1E-0A0B973FEDDB}" type="presParOf" srcId="{682B1740-EED3-4D2D-B15A-A8C565FF071B}" destId="{D3A8A6BA-E9B1-4A27-B2A6-C58711B2021C}" srcOrd="1" destOrd="0" presId="urn:microsoft.com/office/officeart/2005/8/layout/hierarchy1"/>
    <dgm:cxn modelId="{3269A5E6-6BF0-44F9-93F6-ADCC77636CA6}" type="presParOf" srcId="{9D2C9F5F-61F1-4B6E-8245-F9DD1EF69F6F}" destId="{CCE403E3-4291-40E4-A34D-3C95CB5ED395}" srcOrd="1" destOrd="0" presId="urn:microsoft.com/office/officeart/2005/8/layout/hierarchy1"/>
    <dgm:cxn modelId="{07AACFD2-90A4-4A9F-8C7B-E50EFFE816D7}" type="presParOf" srcId="{CCE403E3-4291-40E4-A34D-3C95CB5ED395}" destId="{B698B2AE-2014-4F3A-BB3D-633D689BCE9E}" srcOrd="0" destOrd="0" presId="urn:microsoft.com/office/officeart/2005/8/layout/hierarchy1"/>
    <dgm:cxn modelId="{B35EDF82-3EFA-4294-8454-C3A11D88015D}" type="presParOf" srcId="{B698B2AE-2014-4F3A-BB3D-633D689BCE9E}" destId="{BE54C471-4D5D-4AF6-9F11-CC87B2594F36}" srcOrd="0" destOrd="0" presId="urn:microsoft.com/office/officeart/2005/8/layout/hierarchy1"/>
    <dgm:cxn modelId="{554E58E5-F858-498D-9BE7-B245AD0A8006}" type="presParOf" srcId="{B698B2AE-2014-4F3A-BB3D-633D689BCE9E}" destId="{1A9C5431-3CEA-43BD-8225-860AE45ACAD1}" srcOrd="1" destOrd="0" presId="urn:microsoft.com/office/officeart/2005/8/layout/hierarchy1"/>
    <dgm:cxn modelId="{7B45BBB9-A782-4689-961D-3B5C3AA459CD}" type="presParOf" srcId="{CCE403E3-4291-40E4-A34D-3C95CB5ED395}" destId="{70C9DFCB-230C-49A6-9B89-B228EADE7974}"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0B4A7C-02EB-4EB1-8B1F-4395B770E8CF}" type="doc">
      <dgm:prSet loTypeId="urn:microsoft.com/office/officeart/2005/8/layout/hierarchy1" loCatId="hierarchy" qsTypeId="urn:microsoft.com/office/officeart/2005/8/quickstyle/simple5" qsCatId="simple" csTypeId="urn:microsoft.com/office/officeart/2005/8/colors/accent2_2" csCatId="accent2"/>
      <dgm:spPr/>
      <dgm:t>
        <a:bodyPr/>
        <a:lstStyle/>
        <a:p>
          <a:endParaRPr lang="en-US"/>
        </a:p>
      </dgm:t>
    </dgm:pt>
    <dgm:pt modelId="{860AFA7F-7F75-4931-9E1A-9FF5C6A8F040}">
      <dgm:prSet/>
      <dgm:spPr/>
      <dgm:t>
        <a:bodyPr/>
        <a:lstStyle/>
        <a:p>
          <a:r>
            <a:rPr lang="el-GR" b="1"/>
            <a:t>Στο πλαίσιο της υλοποίησης των Σ.Ε.Α. τακτικές θεωρητικές εκπαιδεύσεις των ομάδων πυρασφάλειας, καθηγητών, φοιτητών ανά σχολή και διοικητικού προσωπικού. Κάθε μία από αυτές τις εκπαιδεύσεις ακολουθείται από πρακτικές εκκένωσης – πρακτική εφαρμογή των σχεδίων και πρακτική εκπαίδευση στην χρήση των πυροσβεστήρων.</a:t>
          </a:r>
          <a:endParaRPr lang="en-US"/>
        </a:p>
      </dgm:t>
    </dgm:pt>
    <dgm:pt modelId="{B8AAEAB1-0160-49F1-84F4-2D06CE730BEF}" type="parTrans" cxnId="{D90434BC-5038-49AD-8166-B33762B26D82}">
      <dgm:prSet/>
      <dgm:spPr/>
      <dgm:t>
        <a:bodyPr/>
        <a:lstStyle/>
        <a:p>
          <a:endParaRPr lang="en-US"/>
        </a:p>
      </dgm:t>
    </dgm:pt>
    <dgm:pt modelId="{9B87FD99-D3DA-42C4-AF3A-F88D96B8F2BD}" type="sibTrans" cxnId="{D90434BC-5038-49AD-8166-B33762B26D82}">
      <dgm:prSet/>
      <dgm:spPr/>
      <dgm:t>
        <a:bodyPr/>
        <a:lstStyle/>
        <a:p>
          <a:endParaRPr lang="en-US"/>
        </a:p>
      </dgm:t>
    </dgm:pt>
    <dgm:pt modelId="{8DE4880F-5EB2-4324-A046-F3924CCAE69B}">
      <dgm:prSet/>
      <dgm:spPr/>
      <dgm:t>
        <a:bodyPr/>
        <a:lstStyle/>
        <a:p>
          <a:r>
            <a:rPr lang="el-GR" b="1"/>
            <a:t>Θεωρητικές εκπαιδεύσεις του προσωπικού των βιβλιοθηκών και ομάδων Ε.Α. </a:t>
          </a:r>
          <a:endParaRPr lang="en-US"/>
        </a:p>
      </dgm:t>
    </dgm:pt>
    <dgm:pt modelId="{D09C49E7-A2C6-47EC-B837-A7D9DCB82FAF}" type="parTrans" cxnId="{10E3C7B8-6A93-4D4E-BEB5-AB01C14B66C9}">
      <dgm:prSet/>
      <dgm:spPr/>
      <dgm:t>
        <a:bodyPr/>
        <a:lstStyle/>
        <a:p>
          <a:endParaRPr lang="en-US"/>
        </a:p>
      </dgm:t>
    </dgm:pt>
    <dgm:pt modelId="{CD176470-882C-4A8D-99E2-5A0BBE34ECCC}" type="sibTrans" cxnId="{10E3C7B8-6A93-4D4E-BEB5-AB01C14B66C9}">
      <dgm:prSet/>
      <dgm:spPr/>
      <dgm:t>
        <a:bodyPr/>
        <a:lstStyle/>
        <a:p>
          <a:endParaRPr lang="en-US"/>
        </a:p>
      </dgm:t>
    </dgm:pt>
    <dgm:pt modelId="{E29EE585-862D-4F7D-A81C-B0339D3AB4AB}" type="pres">
      <dgm:prSet presAssocID="{4E0B4A7C-02EB-4EB1-8B1F-4395B770E8CF}" presName="hierChild1" presStyleCnt="0">
        <dgm:presLayoutVars>
          <dgm:chPref val="1"/>
          <dgm:dir/>
          <dgm:animOne val="branch"/>
          <dgm:animLvl val="lvl"/>
          <dgm:resizeHandles/>
        </dgm:presLayoutVars>
      </dgm:prSet>
      <dgm:spPr/>
    </dgm:pt>
    <dgm:pt modelId="{3E025212-1AEA-4D84-B441-D01BE1648BCB}" type="pres">
      <dgm:prSet presAssocID="{860AFA7F-7F75-4931-9E1A-9FF5C6A8F040}" presName="hierRoot1" presStyleCnt="0"/>
      <dgm:spPr/>
    </dgm:pt>
    <dgm:pt modelId="{B2BBE45F-2E19-40EC-ADA4-EACE4C35EFCB}" type="pres">
      <dgm:prSet presAssocID="{860AFA7F-7F75-4931-9E1A-9FF5C6A8F040}" presName="composite" presStyleCnt="0"/>
      <dgm:spPr/>
    </dgm:pt>
    <dgm:pt modelId="{8D827482-CDF7-44B4-BF65-A5001134881D}" type="pres">
      <dgm:prSet presAssocID="{860AFA7F-7F75-4931-9E1A-9FF5C6A8F040}" presName="background" presStyleLbl="node0" presStyleIdx="0" presStyleCnt="2"/>
      <dgm:spPr/>
    </dgm:pt>
    <dgm:pt modelId="{23BD3C23-3E92-4DFC-B912-7FFAC8E0AF02}" type="pres">
      <dgm:prSet presAssocID="{860AFA7F-7F75-4931-9E1A-9FF5C6A8F040}" presName="text" presStyleLbl="fgAcc0" presStyleIdx="0" presStyleCnt="2">
        <dgm:presLayoutVars>
          <dgm:chPref val="3"/>
        </dgm:presLayoutVars>
      </dgm:prSet>
      <dgm:spPr/>
    </dgm:pt>
    <dgm:pt modelId="{97124013-4DB4-4235-A7C9-1C7B91776335}" type="pres">
      <dgm:prSet presAssocID="{860AFA7F-7F75-4931-9E1A-9FF5C6A8F040}" presName="hierChild2" presStyleCnt="0"/>
      <dgm:spPr/>
    </dgm:pt>
    <dgm:pt modelId="{7E46DE49-7AC4-4708-A558-CD646CF1A497}" type="pres">
      <dgm:prSet presAssocID="{8DE4880F-5EB2-4324-A046-F3924CCAE69B}" presName="hierRoot1" presStyleCnt="0"/>
      <dgm:spPr/>
    </dgm:pt>
    <dgm:pt modelId="{A5EF8EB3-A76E-4AE1-932E-60EF6BD194E0}" type="pres">
      <dgm:prSet presAssocID="{8DE4880F-5EB2-4324-A046-F3924CCAE69B}" presName="composite" presStyleCnt="0"/>
      <dgm:spPr/>
    </dgm:pt>
    <dgm:pt modelId="{AD8FCF89-05FD-4CF9-B4FF-448B18032614}" type="pres">
      <dgm:prSet presAssocID="{8DE4880F-5EB2-4324-A046-F3924CCAE69B}" presName="background" presStyleLbl="node0" presStyleIdx="1" presStyleCnt="2"/>
      <dgm:spPr/>
    </dgm:pt>
    <dgm:pt modelId="{1BA484C3-4645-4EE8-830F-8F9FD6A05621}" type="pres">
      <dgm:prSet presAssocID="{8DE4880F-5EB2-4324-A046-F3924CCAE69B}" presName="text" presStyleLbl="fgAcc0" presStyleIdx="1" presStyleCnt="2">
        <dgm:presLayoutVars>
          <dgm:chPref val="3"/>
        </dgm:presLayoutVars>
      </dgm:prSet>
      <dgm:spPr/>
    </dgm:pt>
    <dgm:pt modelId="{6974D5E6-54BE-4358-9604-4A863F0DDBD3}" type="pres">
      <dgm:prSet presAssocID="{8DE4880F-5EB2-4324-A046-F3924CCAE69B}" presName="hierChild2" presStyleCnt="0"/>
      <dgm:spPr/>
    </dgm:pt>
  </dgm:ptLst>
  <dgm:cxnLst>
    <dgm:cxn modelId="{81E7C300-632D-4A84-88B6-37861606D3CB}" type="presOf" srcId="{4E0B4A7C-02EB-4EB1-8B1F-4395B770E8CF}" destId="{E29EE585-862D-4F7D-A81C-B0339D3AB4AB}" srcOrd="0" destOrd="0" presId="urn:microsoft.com/office/officeart/2005/8/layout/hierarchy1"/>
    <dgm:cxn modelId="{4C811D13-E0AE-4CF3-9039-638170E3128E}" type="presOf" srcId="{860AFA7F-7F75-4931-9E1A-9FF5C6A8F040}" destId="{23BD3C23-3E92-4DFC-B912-7FFAC8E0AF02}" srcOrd="0" destOrd="0" presId="urn:microsoft.com/office/officeart/2005/8/layout/hierarchy1"/>
    <dgm:cxn modelId="{79E46E36-F0A6-4D87-85FA-AF9AF23804EB}" type="presOf" srcId="{8DE4880F-5EB2-4324-A046-F3924CCAE69B}" destId="{1BA484C3-4645-4EE8-830F-8F9FD6A05621}" srcOrd="0" destOrd="0" presId="urn:microsoft.com/office/officeart/2005/8/layout/hierarchy1"/>
    <dgm:cxn modelId="{10E3C7B8-6A93-4D4E-BEB5-AB01C14B66C9}" srcId="{4E0B4A7C-02EB-4EB1-8B1F-4395B770E8CF}" destId="{8DE4880F-5EB2-4324-A046-F3924CCAE69B}" srcOrd="1" destOrd="0" parTransId="{D09C49E7-A2C6-47EC-B837-A7D9DCB82FAF}" sibTransId="{CD176470-882C-4A8D-99E2-5A0BBE34ECCC}"/>
    <dgm:cxn modelId="{D90434BC-5038-49AD-8166-B33762B26D82}" srcId="{4E0B4A7C-02EB-4EB1-8B1F-4395B770E8CF}" destId="{860AFA7F-7F75-4931-9E1A-9FF5C6A8F040}" srcOrd="0" destOrd="0" parTransId="{B8AAEAB1-0160-49F1-84F4-2D06CE730BEF}" sibTransId="{9B87FD99-D3DA-42C4-AF3A-F88D96B8F2BD}"/>
    <dgm:cxn modelId="{D7D58A2A-9E9A-4069-A7AC-A8F85DA5A155}" type="presParOf" srcId="{E29EE585-862D-4F7D-A81C-B0339D3AB4AB}" destId="{3E025212-1AEA-4D84-B441-D01BE1648BCB}" srcOrd="0" destOrd="0" presId="urn:microsoft.com/office/officeart/2005/8/layout/hierarchy1"/>
    <dgm:cxn modelId="{B5E4DD21-E9DC-4AAA-AB5E-C9DDEA63EFA4}" type="presParOf" srcId="{3E025212-1AEA-4D84-B441-D01BE1648BCB}" destId="{B2BBE45F-2E19-40EC-ADA4-EACE4C35EFCB}" srcOrd="0" destOrd="0" presId="urn:microsoft.com/office/officeart/2005/8/layout/hierarchy1"/>
    <dgm:cxn modelId="{F287A860-5ECB-4C35-987B-044A2F5D6FCD}" type="presParOf" srcId="{B2BBE45F-2E19-40EC-ADA4-EACE4C35EFCB}" destId="{8D827482-CDF7-44B4-BF65-A5001134881D}" srcOrd="0" destOrd="0" presId="urn:microsoft.com/office/officeart/2005/8/layout/hierarchy1"/>
    <dgm:cxn modelId="{50679EAB-46DB-4C8A-960A-3F478AC5B99E}" type="presParOf" srcId="{B2BBE45F-2E19-40EC-ADA4-EACE4C35EFCB}" destId="{23BD3C23-3E92-4DFC-B912-7FFAC8E0AF02}" srcOrd="1" destOrd="0" presId="urn:microsoft.com/office/officeart/2005/8/layout/hierarchy1"/>
    <dgm:cxn modelId="{4152AF9F-8FDB-4DDC-BA59-C19097382B1E}" type="presParOf" srcId="{3E025212-1AEA-4D84-B441-D01BE1648BCB}" destId="{97124013-4DB4-4235-A7C9-1C7B91776335}" srcOrd="1" destOrd="0" presId="urn:microsoft.com/office/officeart/2005/8/layout/hierarchy1"/>
    <dgm:cxn modelId="{84B72A43-8FA2-415B-82D3-26AEC01E49FC}" type="presParOf" srcId="{E29EE585-862D-4F7D-A81C-B0339D3AB4AB}" destId="{7E46DE49-7AC4-4708-A558-CD646CF1A497}" srcOrd="1" destOrd="0" presId="urn:microsoft.com/office/officeart/2005/8/layout/hierarchy1"/>
    <dgm:cxn modelId="{3F5BAD95-DE9B-4EA8-94F0-66C2AF172671}" type="presParOf" srcId="{7E46DE49-7AC4-4708-A558-CD646CF1A497}" destId="{A5EF8EB3-A76E-4AE1-932E-60EF6BD194E0}" srcOrd="0" destOrd="0" presId="urn:microsoft.com/office/officeart/2005/8/layout/hierarchy1"/>
    <dgm:cxn modelId="{FE77B9D8-9741-497F-8856-7EEF6BE7251B}" type="presParOf" srcId="{A5EF8EB3-A76E-4AE1-932E-60EF6BD194E0}" destId="{AD8FCF89-05FD-4CF9-B4FF-448B18032614}" srcOrd="0" destOrd="0" presId="urn:microsoft.com/office/officeart/2005/8/layout/hierarchy1"/>
    <dgm:cxn modelId="{BB88D42A-32FE-491D-B457-FCB67EF4999D}" type="presParOf" srcId="{A5EF8EB3-A76E-4AE1-932E-60EF6BD194E0}" destId="{1BA484C3-4645-4EE8-830F-8F9FD6A05621}" srcOrd="1" destOrd="0" presId="urn:microsoft.com/office/officeart/2005/8/layout/hierarchy1"/>
    <dgm:cxn modelId="{6A1A4391-DBB3-4B8D-A653-0E6168D9AF7D}" type="presParOf" srcId="{7E46DE49-7AC4-4708-A558-CD646CF1A497}" destId="{6974D5E6-54BE-4358-9604-4A863F0DDBD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94B534-9EF0-45EB-86C0-0971B2961DB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DD58A76-8F22-4760-920D-00FE94A5BFA8}">
      <dgm:prSet/>
      <dgm:spPr/>
      <dgm:t>
        <a:bodyPr/>
        <a:lstStyle/>
        <a:p>
          <a:r>
            <a:rPr lang="el-GR" b="1"/>
            <a:t>Ενεργοποιήστε το πλησιέστερο κουμπί συναγερμού και ενημερώστε τους υπόλοιπους φοιτητές και προσωπικό που βρίσκονται κοντά στην εστία της φωτιάς. </a:t>
          </a:r>
          <a:endParaRPr lang="en-US"/>
        </a:p>
      </dgm:t>
    </dgm:pt>
    <dgm:pt modelId="{F0977A4C-5B88-4E84-986B-E4C9FDD5FC0D}" type="parTrans" cxnId="{DD630205-13DA-4687-9291-9E2DDE4379CE}">
      <dgm:prSet/>
      <dgm:spPr/>
      <dgm:t>
        <a:bodyPr/>
        <a:lstStyle/>
        <a:p>
          <a:endParaRPr lang="en-US"/>
        </a:p>
      </dgm:t>
    </dgm:pt>
    <dgm:pt modelId="{064A1A1C-F914-43FA-8C5C-27CE8AC22CB1}" type="sibTrans" cxnId="{DD630205-13DA-4687-9291-9E2DDE4379CE}">
      <dgm:prSet/>
      <dgm:spPr/>
      <dgm:t>
        <a:bodyPr/>
        <a:lstStyle/>
        <a:p>
          <a:endParaRPr lang="en-US"/>
        </a:p>
      </dgm:t>
    </dgm:pt>
    <dgm:pt modelId="{34E27304-9E43-4E1E-AC62-E17A50F8AD80}">
      <dgm:prSet/>
      <dgm:spPr/>
      <dgm:t>
        <a:bodyPr/>
        <a:lstStyle/>
        <a:p>
          <a:r>
            <a:rPr lang="el-GR" b="1"/>
            <a:t>Καλέστε την Πυροσβεστική στο 199 ή 112 και με ψυχραιμία δώστε όσο περισσότερες ακριβείς πληροφορίες για το περιστατικό. </a:t>
          </a:r>
          <a:endParaRPr lang="en-US"/>
        </a:p>
      </dgm:t>
    </dgm:pt>
    <dgm:pt modelId="{71A388D8-A252-49B0-9029-27BD316EA92E}" type="parTrans" cxnId="{FF10CA2C-0831-491D-A9A3-7ACD8546E4E7}">
      <dgm:prSet/>
      <dgm:spPr/>
      <dgm:t>
        <a:bodyPr/>
        <a:lstStyle/>
        <a:p>
          <a:endParaRPr lang="en-US"/>
        </a:p>
      </dgm:t>
    </dgm:pt>
    <dgm:pt modelId="{4391CB76-638D-42B6-BF7C-96048C69AF8B}" type="sibTrans" cxnId="{FF10CA2C-0831-491D-A9A3-7ACD8546E4E7}">
      <dgm:prSet/>
      <dgm:spPr/>
      <dgm:t>
        <a:bodyPr/>
        <a:lstStyle/>
        <a:p>
          <a:endParaRPr lang="en-US"/>
        </a:p>
      </dgm:t>
    </dgm:pt>
    <dgm:pt modelId="{724B95A7-90FD-4692-8FC0-6146F5F76F70}">
      <dgm:prSet/>
      <dgm:spPr/>
      <dgm:t>
        <a:bodyPr/>
        <a:lstStyle/>
        <a:p>
          <a:r>
            <a:rPr lang="el-GR" b="1"/>
            <a:t>Σε περίπτωση που υπάρχει η παραμικρή αμφιβολία για την ασφάλειά σας, φεύγετε. </a:t>
          </a:r>
          <a:endParaRPr lang="en-US"/>
        </a:p>
      </dgm:t>
    </dgm:pt>
    <dgm:pt modelId="{AE6483BC-B620-487A-A294-982ED01D4323}" type="parTrans" cxnId="{DFA5E7F6-AEE3-458C-A486-10B71D7EDC09}">
      <dgm:prSet/>
      <dgm:spPr/>
      <dgm:t>
        <a:bodyPr/>
        <a:lstStyle/>
        <a:p>
          <a:endParaRPr lang="en-US"/>
        </a:p>
      </dgm:t>
    </dgm:pt>
    <dgm:pt modelId="{60EE25CE-3402-488D-BC93-BE4BACFF752C}" type="sibTrans" cxnId="{DFA5E7F6-AEE3-458C-A486-10B71D7EDC09}">
      <dgm:prSet/>
      <dgm:spPr/>
      <dgm:t>
        <a:bodyPr/>
        <a:lstStyle/>
        <a:p>
          <a:endParaRPr lang="en-US"/>
        </a:p>
      </dgm:t>
    </dgm:pt>
    <dgm:pt modelId="{84DD76D6-84AD-4B34-BB56-B5DA6D0B4005}">
      <dgm:prSet/>
      <dgm:spPr/>
      <dgm:t>
        <a:bodyPr/>
        <a:lstStyle/>
        <a:p>
          <a:r>
            <a:rPr lang="el-GR" b="1"/>
            <a:t>Όταν ακουστεί η σειρήνα συναγερμού, δεν καθυστερείτε για να πάρετε τα προσωπικά σας αντικείμενα και εκκενώνετε άμεσα το κτίριο, ακολουθώντας πάντα το κλιμακοστάσιο. </a:t>
          </a:r>
          <a:endParaRPr lang="en-US"/>
        </a:p>
      </dgm:t>
    </dgm:pt>
    <dgm:pt modelId="{1C3E7646-D059-448D-BAFF-422047C2612D}" type="parTrans" cxnId="{BF530D87-CA95-4AEB-9EA4-C1F7F292544C}">
      <dgm:prSet/>
      <dgm:spPr/>
      <dgm:t>
        <a:bodyPr/>
        <a:lstStyle/>
        <a:p>
          <a:endParaRPr lang="en-US"/>
        </a:p>
      </dgm:t>
    </dgm:pt>
    <dgm:pt modelId="{B05457A9-AB0C-4267-939D-474FBCBFEB02}" type="sibTrans" cxnId="{BF530D87-CA95-4AEB-9EA4-C1F7F292544C}">
      <dgm:prSet/>
      <dgm:spPr/>
      <dgm:t>
        <a:bodyPr/>
        <a:lstStyle/>
        <a:p>
          <a:endParaRPr lang="en-US"/>
        </a:p>
      </dgm:t>
    </dgm:pt>
    <dgm:pt modelId="{CC4C0757-FDD6-4CF8-B155-54C436B714BE}">
      <dgm:prSet/>
      <dgm:spPr>
        <a:solidFill>
          <a:srgbClr val="C00000"/>
        </a:solidFill>
      </dgm:spPr>
      <dgm:t>
        <a:bodyPr/>
        <a:lstStyle/>
        <a:p>
          <a:r>
            <a:rPr lang="el-GR" b="1"/>
            <a:t>ΠΟΤΕ ΔΕΝ ΧΡΗΣΙΜΟΠΟΙΕΊΤΕ ΤΟΥΣ ΑΝΕΛΚΥΣΤΗΡΕΣ</a:t>
          </a:r>
          <a:endParaRPr lang="en-US"/>
        </a:p>
      </dgm:t>
    </dgm:pt>
    <dgm:pt modelId="{B17B38B9-62BA-4434-9283-CEA2CD0F6946}" type="parTrans" cxnId="{FF11966F-A7BE-4CC0-8A5C-A59FB7E1FA25}">
      <dgm:prSet/>
      <dgm:spPr/>
      <dgm:t>
        <a:bodyPr/>
        <a:lstStyle/>
        <a:p>
          <a:endParaRPr lang="en-US"/>
        </a:p>
      </dgm:t>
    </dgm:pt>
    <dgm:pt modelId="{FB420F53-58F5-4A3B-BB70-C5B84003F303}" type="sibTrans" cxnId="{FF11966F-A7BE-4CC0-8A5C-A59FB7E1FA25}">
      <dgm:prSet/>
      <dgm:spPr/>
      <dgm:t>
        <a:bodyPr/>
        <a:lstStyle/>
        <a:p>
          <a:endParaRPr lang="en-US"/>
        </a:p>
      </dgm:t>
    </dgm:pt>
    <dgm:pt modelId="{0A5186F4-2E90-4153-87D1-0BBB89566ECE}" type="pres">
      <dgm:prSet presAssocID="{2294B534-9EF0-45EB-86C0-0971B2961DB6}" presName="linear" presStyleCnt="0">
        <dgm:presLayoutVars>
          <dgm:animLvl val="lvl"/>
          <dgm:resizeHandles val="exact"/>
        </dgm:presLayoutVars>
      </dgm:prSet>
      <dgm:spPr/>
    </dgm:pt>
    <dgm:pt modelId="{0682BDF5-114A-4815-BA08-FF336F752742}" type="pres">
      <dgm:prSet presAssocID="{6DD58A76-8F22-4760-920D-00FE94A5BFA8}" presName="parentText" presStyleLbl="node1" presStyleIdx="0" presStyleCnt="5">
        <dgm:presLayoutVars>
          <dgm:chMax val="0"/>
          <dgm:bulletEnabled val="1"/>
        </dgm:presLayoutVars>
      </dgm:prSet>
      <dgm:spPr/>
    </dgm:pt>
    <dgm:pt modelId="{16084781-D8A5-4947-92DF-20201327BEDE}" type="pres">
      <dgm:prSet presAssocID="{064A1A1C-F914-43FA-8C5C-27CE8AC22CB1}" presName="spacer" presStyleCnt="0"/>
      <dgm:spPr/>
    </dgm:pt>
    <dgm:pt modelId="{DA206726-7198-4DA7-BC28-293AE46AF107}" type="pres">
      <dgm:prSet presAssocID="{34E27304-9E43-4E1E-AC62-E17A50F8AD80}" presName="parentText" presStyleLbl="node1" presStyleIdx="1" presStyleCnt="5">
        <dgm:presLayoutVars>
          <dgm:chMax val="0"/>
          <dgm:bulletEnabled val="1"/>
        </dgm:presLayoutVars>
      </dgm:prSet>
      <dgm:spPr/>
    </dgm:pt>
    <dgm:pt modelId="{E7411BA8-1252-44F1-9958-688AAC612865}" type="pres">
      <dgm:prSet presAssocID="{4391CB76-638D-42B6-BF7C-96048C69AF8B}" presName="spacer" presStyleCnt="0"/>
      <dgm:spPr/>
    </dgm:pt>
    <dgm:pt modelId="{04D5D61A-115D-408A-B07C-9BD54D44BADC}" type="pres">
      <dgm:prSet presAssocID="{724B95A7-90FD-4692-8FC0-6146F5F76F70}" presName="parentText" presStyleLbl="node1" presStyleIdx="2" presStyleCnt="5">
        <dgm:presLayoutVars>
          <dgm:chMax val="0"/>
          <dgm:bulletEnabled val="1"/>
        </dgm:presLayoutVars>
      </dgm:prSet>
      <dgm:spPr/>
    </dgm:pt>
    <dgm:pt modelId="{D5E0B4CB-4526-42CC-8BBD-591D58CFDE2B}" type="pres">
      <dgm:prSet presAssocID="{60EE25CE-3402-488D-BC93-BE4BACFF752C}" presName="spacer" presStyleCnt="0"/>
      <dgm:spPr/>
    </dgm:pt>
    <dgm:pt modelId="{55E4B626-5309-4B2B-9418-0BF3FE69CB4F}" type="pres">
      <dgm:prSet presAssocID="{84DD76D6-84AD-4B34-BB56-B5DA6D0B4005}" presName="parentText" presStyleLbl="node1" presStyleIdx="3" presStyleCnt="5">
        <dgm:presLayoutVars>
          <dgm:chMax val="0"/>
          <dgm:bulletEnabled val="1"/>
        </dgm:presLayoutVars>
      </dgm:prSet>
      <dgm:spPr/>
    </dgm:pt>
    <dgm:pt modelId="{6A9C7509-4595-4173-B89B-841F3EC7DCDD}" type="pres">
      <dgm:prSet presAssocID="{B05457A9-AB0C-4267-939D-474FBCBFEB02}" presName="spacer" presStyleCnt="0"/>
      <dgm:spPr/>
    </dgm:pt>
    <dgm:pt modelId="{91C27E6A-F8E9-4E73-AD95-1B9A3F90BAF1}" type="pres">
      <dgm:prSet presAssocID="{CC4C0757-FDD6-4CF8-B155-54C436B714BE}" presName="parentText" presStyleLbl="node1" presStyleIdx="4" presStyleCnt="5">
        <dgm:presLayoutVars>
          <dgm:chMax val="0"/>
          <dgm:bulletEnabled val="1"/>
        </dgm:presLayoutVars>
      </dgm:prSet>
      <dgm:spPr/>
    </dgm:pt>
  </dgm:ptLst>
  <dgm:cxnLst>
    <dgm:cxn modelId="{DD630205-13DA-4687-9291-9E2DDE4379CE}" srcId="{2294B534-9EF0-45EB-86C0-0971B2961DB6}" destId="{6DD58A76-8F22-4760-920D-00FE94A5BFA8}" srcOrd="0" destOrd="0" parTransId="{F0977A4C-5B88-4E84-986B-E4C9FDD5FC0D}" sibTransId="{064A1A1C-F914-43FA-8C5C-27CE8AC22CB1}"/>
    <dgm:cxn modelId="{FF10CA2C-0831-491D-A9A3-7ACD8546E4E7}" srcId="{2294B534-9EF0-45EB-86C0-0971B2961DB6}" destId="{34E27304-9E43-4E1E-AC62-E17A50F8AD80}" srcOrd="1" destOrd="0" parTransId="{71A388D8-A252-49B0-9029-27BD316EA92E}" sibTransId="{4391CB76-638D-42B6-BF7C-96048C69AF8B}"/>
    <dgm:cxn modelId="{041E6B49-AA1A-451A-A27D-BF865AC36F85}" type="presOf" srcId="{2294B534-9EF0-45EB-86C0-0971B2961DB6}" destId="{0A5186F4-2E90-4153-87D1-0BBB89566ECE}" srcOrd="0" destOrd="0" presId="urn:microsoft.com/office/officeart/2005/8/layout/vList2"/>
    <dgm:cxn modelId="{4D6A436F-9DB8-478F-B214-91FC7B446FD3}" type="presOf" srcId="{84DD76D6-84AD-4B34-BB56-B5DA6D0B4005}" destId="{55E4B626-5309-4B2B-9418-0BF3FE69CB4F}" srcOrd="0" destOrd="0" presId="urn:microsoft.com/office/officeart/2005/8/layout/vList2"/>
    <dgm:cxn modelId="{FF11966F-A7BE-4CC0-8A5C-A59FB7E1FA25}" srcId="{2294B534-9EF0-45EB-86C0-0971B2961DB6}" destId="{CC4C0757-FDD6-4CF8-B155-54C436B714BE}" srcOrd="4" destOrd="0" parTransId="{B17B38B9-62BA-4434-9283-CEA2CD0F6946}" sibTransId="{FB420F53-58F5-4A3B-BB70-C5B84003F303}"/>
    <dgm:cxn modelId="{F0A16E7A-B9B5-4468-8546-23AE03EF11D2}" type="presOf" srcId="{34E27304-9E43-4E1E-AC62-E17A50F8AD80}" destId="{DA206726-7198-4DA7-BC28-293AE46AF107}" srcOrd="0" destOrd="0" presId="urn:microsoft.com/office/officeart/2005/8/layout/vList2"/>
    <dgm:cxn modelId="{BF530D87-CA95-4AEB-9EA4-C1F7F292544C}" srcId="{2294B534-9EF0-45EB-86C0-0971B2961DB6}" destId="{84DD76D6-84AD-4B34-BB56-B5DA6D0B4005}" srcOrd="3" destOrd="0" parTransId="{1C3E7646-D059-448D-BAFF-422047C2612D}" sibTransId="{B05457A9-AB0C-4267-939D-474FBCBFEB02}"/>
    <dgm:cxn modelId="{AA1EDE88-9851-4933-8863-E25F79C645D1}" type="presOf" srcId="{724B95A7-90FD-4692-8FC0-6146F5F76F70}" destId="{04D5D61A-115D-408A-B07C-9BD54D44BADC}" srcOrd="0" destOrd="0" presId="urn:microsoft.com/office/officeart/2005/8/layout/vList2"/>
    <dgm:cxn modelId="{5DCA9FBB-CFF1-4D74-9CEC-BCC6395D22AC}" type="presOf" srcId="{6DD58A76-8F22-4760-920D-00FE94A5BFA8}" destId="{0682BDF5-114A-4815-BA08-FF336F752742}" srcOrd="0" destOrd="0" presId="urn:microsoft.com/office/officeart/2005/8/layout/vList2"/>
    <dgm:cxn modelId="{16D20AD1-B3C7-4C77-8E43-D169D1A51E03}" type="presOf" srcId="{CC4C0757-FDD6-4CF8-B155-54C436B714BE}" destId="{91C27E6A-F8E9-4E73-AD95-1B9A3F90BAF1}" srcOrd="0" destOrd="0" presId="urn:microsoft.com/office/officeart/2005/8/layout/vList2"/>
    <dgm:cxn modelId="{DFA5E7F6-AEE3-458C-A486-10B71D7EDC09}" srcId="{2294B534-9EF0-45EB-86C0-0971B2961DB6}" destId="{724B95A7-90FD-4692-8FC0-6146F5F76F70}" srcOrd="2" destOrd="0" parTransId="{AE6483BC-B620-487A-A294-982ED01D4323}" sibTransId="{60EE25CE-3402-488D-BC93-BE4BACFF752C}"/>
    <dgm:cxn modelId="{C3E62E77-B545-437D-B8A5-3B93EDC53684}" type="presParOf" srcId="{0A5186F4-2E90-4153-87D1-0BBB89566ECE}" destId="{0682BDF5-114A-4815-BA08-FF336F752742}" srcOrd="0" destOrd="0" presId="urn:microsoft.com/office/officeart/2005/8/layout/vList2"/>
    <dgm:cxn modelId="{DDDD4D9E-74B2-4160-A355-EB0B7AF63AE0}" type="presParOf" srcId="{0A5186F4-2E90-4153-87D1-0BBB89566ECE}" destId="{16084781-D8A5-4947-92DF-20201327BEDE}" srcOrd="1" destOrd="0" presId="urn:microsoft.com/office/officeart/2005/8/layout/vList2"/>
    <dgm:cxn modelId="{F7FACCC7-3B65-4CA8-9E44-CE185F93EE24}" type="presParOf" srcId="{0A5186F4-2E90-4153-87D1-0BBB89566ECE}" destId="{DA206726-7198-4DA7-BC28-293AE46AF107}" srcOrd="2" destOrd="0" presId="urn:microsoft.com/office/officeart/2005/8/layout/vList2"/>
    <dgm:cxn modelId="{F7914142-44F5-44D4-A807-5B06D0F42B8F}" type="presParOf" srcId="{0A5186F4-2E90-4153-87D1-0BBB89566ECE}" destId="{E7411BA8-1252-44F1-9958-688AAC612865}" srcOrd="3" destOrd="0" presId="urn:microsoft.com/office/officeart/2005/8/layout/vList2"/>
    <dgm:cxn modelId="{A9D71717-9AAE-4B6B-B997-D42C1F153CCD}" type="presParOf" srcId="{0A5186F4-2E90-4153-87D1-0BBB89566ECE}" destId="{04D5D61A-115D-408A-B07C-9BD54D44BADC}" srcOrd="4" destOrd="0" presId="urn:microsoft.com/office/officeart/2005/8/layout/vList2"/>
    <dgm:cxn modelId="{8F5DE1B7-BCF2-4D5E-BDE0-88A859323A87}" type="presParOf" srcId="{0A5186F4-2E90-4153-87D1-0BBB89566ECE}" destId="{D5E0B4CB-4526-42CC-8BBD-591D58CFDE2B}" srcOrd="5" destOrd="0" presId="urn:microsoft.com/office/officeart/2005/8/layout/vList2"/>
    <dgm:cxn modelId="{B7B0C00A-BDF9-4294-9814-FA927D19B80A}" type="presParOf" srcId="{0A5186F4-2E90-4153-87D1-0BBB89566ECE}" destId="{55E4B626-5309-4B2B-9418-0BF3FE69CB4F}" srcOrd="6" destOrd="0" presId="urn:microsoft.com/office/officeart/2005/8/layout/vList2"/>
    <dgm:cxn modelId="{02F827A9-4BAD-42EB-90B7-B48191504D4B}" type="presParOf" srcId="{0A5186F4-2E90-4153-87D1-0BBB89566ECE}" destId="{6A9C7509-4595-4173-B89B-841F3EC7DCDD}" srcOrd="7" destOrd="0" presId="urn:microsoft.com/office/officeart/2005/8/layout/vList2"/>
    <dgm:cxn modelId="{AE2216E4-ED88-40B1-87BF-E3D941C9425F}" type="presParOf" srcId="{0A5186F4-2E90-4153-87D1-0BBB89566ECE}" destId="{91C27E6A-F8E9-4E73-AD95-1B9A3F90BAF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18BFE8-7421-4879-BA7A-8E98A92D8E9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2A2F704-6FDF-4F3B-9827-1C8BA408A5F9}">
      <dgm:prSet/>
      <dgm:spPr/>
      <dgm:t>
        <a:bodyPr/>
        <a:lstStyle/>
        <a:p>
          <a:r>
            <a:rPr lang="el-GR" b="1"/>
            <a:t>Ακολουθείστε τις οδεύσεις διαφυγής, σύμφωνα με τα αναρτημένα σχέδια στους χώρους του Πανεπιστημίου. Μεριμνήστε για τα άτομα με κινητικά προβλήματα, κλπ και οδηγήστε τα στην κοντινότερη έξοδο. </a:t>
          </a:r>
          <a:endParaRPr lang="en-US"/>
        </a:p>
      </dgm:t>
    </dgm:pt>
    <dgm:pt modelId="{8047AABC-01D8-4454-AC56-48D5D33F90E3}" type="parTrans" cxnId="{F0A2DDCB-1A69-405F-B389-C81C70856DA3}">
      <dgm:prSet/>
      <dgm:spPr/>
      <dgm:t>
        <a:bodyPr/>
        <a:lstStyle/>
        <a:p>
          <a:endParaRPr lang="en-US"/>
        </a:p>
      </dgm:t>
    </dgm:pt>
    <dgm:pt modelId="{DAD430F6-7EEB-4A70-9268-2244B1B4B7DC}" type="sibTrans" cxnId="{F0A2DDCB-1A69-405F-B389-C81C70856DA3}">
      <dgm:prSet/>
      <dgm:spPr/>
      <dgm:t>
        <a:bodyPr/>
        <a:lstStyle/>
        <a:p>
          <a:endParaRPr lang="en-US"/>
        </a:p>
      </dgm:t>
    </dgm:pt>
    <dgm:pt modelId="{9E012367-4B37-4279-9E6A-AB8403C2B251}">
      <dgm:prSet/>
      <dgm:spPr/>
      <dgm:t>
        <a:bodyPr/>
        <a:lstStyle/>
        <a:p>
          <a:r>
            <a:rPr lang="el-GR" b="1"/>
            <a:t>Πηγαίνετε στους προκαθορισμένους χώρους συγκέντρωσης για καταμέτρηση. Θυμηθείτε τα άτομα που ήταν δίπλα σας και δηλώστε άμεσα τυχόν απουσία τους, ούτως ώστε να μειωθεί ο χρόνος εντοπισμού τους. </a:t>
          </a:r>
          <a:endParaRPr lang="en-US"/>
        </a:p>
      </dgm:t>
    </dgm:pt>
    <dgm:pt modelId="{52BD82F5-A1DB-4B37-8B11-376B3B87B50F}" type="parTrans" cxnId="{DE020CAB-5A96-416C-82C1-6218897C82D8}">
      <dgm:prSet/>
      <dgm:spPr/>
      <dgm:t>
        <a:bodyPr/>
        <a:lstStyle/>
        <a:p>
          <a:endParaRPr lang="en-US"/>
        </a:p>
      </dgm:t>
    </dgm:pt>
    <dgm:pt modelId="{7207FD55-46B4-4231-81FC-AE5C5B431BEC}" type="sibTrans" cxnId="{DE020CAB-5A96-416C-82C1-6218897C82D8}">
      <dgm:prSet/>
      <dgm:spPr/>
      <dgm:t>
        <a:bodyPr/>
        <a:lstStyle/>
        <a:p>
          <a:endParaRPr lang="en-US"/>
        </a:p>
      </dgm:t>
    </dgm:pt>
    <dgm:pt modelId="{015987D4-3A5A-4805-9E50-9A340A14BDBB}">
      <dgm:prSet/>
      <dgm:spPr/>
      <dgm:t>
        <a:bodyPr/>
        <a:lstStyle/>
        <a:p>
          <a:r>
            <a:rPr lang="el-GR" b="1"/>
            <a:t>Δεν εγκαταλείπετε το σημείο συγκέντρωσης και δεν εισέρχεστε ξανά στο κτίριο, αν δεν πάρετε εντολή από κάποιον υπεύθυνο. </a:t>
          </a:r>
          <a:endParaRPr lang="en-US"/>
        </a:p>
      </dgm:t>
    </dgm:pt>
    <dgm:pt modelId="{764AEF4D-DE93-43A0-9849-AEB99B90C974}" type="parTrans" cxnId="{D782C46D-BA67-433C-AEB7-6F1C32650EA8}">
      <dgm:prSet/>
      <dgm:spPr/>
      <dgm:t>
        <a:bodyPr/>
        <a:lstStyle/>
        <a:p>
          <a:endParaRPr lang="en-US"/>
        </a:p>
      </dgm:t>
    </dgm:pt>
    <dgm:pt modelId="{AC795961-8C55-4E6A-9911-7A55507D413A}" type="sibTrans" cxnId="{D782C46D-BA67-433C-AEB7-6F1C32650EA8}">
      <dgm:prSet/>
      <dgm:spPr/>
      <dgm:t>
        <a:bodyPr/>
        <a:lstStyle/>
        <a:p>
          <a:endParaRPr lang="en-US"/>
        </a:p>
      </dgm:t>
    </dgm:pt>
    <dgm:pt modelId="{01F627DA-618C-4DC0-8229-A7E9772F0FF3}" type="pres">
      <dgm:prSet presAssocID="{D618BFE8-7421-4879-BA7A-8E98A92D8E9C}" presName="linear" presStyleCnt="0">
        <dgm:presLayoutVars>
          <dgm:animLvl val="lvl"/>
          <dgm:resizeHandles val="exact"/>
        </dgm:presLayoutVars>
      </dgm:prSet>
      <dgm:spPr/>
    </dgm:pt>
    <dgm:pt modelId="{3408CDC9-8DCC-46F6-B303-E67D68C501CC}" type="pres">
      <dgm:prSet presAssocID="{12A2F704-6FDF-4F3B-9827-1C8BA408A5F9}" presName="parentText" presStyleLbl="node1" presStyleIdx="0" presStyleCnt="3">
        <dgm:presLayoutVars>
          <dgm:chMax val="0"/>
          <dgm:bulletEnabled val="1"/>
        </dgm:presLayoutVars>
      </dgm:prSet>
      <dgm:spPr/>
    </dgm:pt>
    <dgm:pt modelId="{16A50ADE-E4F8-4A94-B2C7-B2C952EDD6E0}" type="pres">
      <dgm:prSet presAssocID="{DAD430F6-7EEB-4A70-9268-2244B1B4B7DC}" presName="spacer" presStyleCnt="0"/>
      <dgm:spPr/>
    </dgm:pt>
    <dgm:pt modelId="{ABDD1043-3CED-4648-BFCA-03FF410D8FE0}" type="pres">
      <dgm:prSet presAssocID="{9E012367-4B37-4279-9E6A-AB8403C2B251}" presName="parentText" presStyleLbl="node1" presStyleIdx="1" presStyleCnt="3">
        <dgm:presLayoutVars>
          <dgm:chMax val="0"/>
          <dgm:bulletEnabled val="1"/>
        </dgm:presLayoutVars>
      </dgm:prSet>
      <dgm:spPr/>
    </dgm:pt>
    <dgm:pt modelId="{C5B01707-B731-4965-95F0-4AC5BA567E13}" type="pres">
      <dgm:prSet presAssocID="{7207FD55-46B4-4231-81FC-AE5C5B431BEC}" presName="spacer" presStyleCnt="0"/>
      <dgm:spPr/>
    </dgm:pt>
    <dgm:pt modelId="{7B0A6429-647D-452E-AE18-C011950CA8A7}" type="pres">
      <dgm:prSet presAssocID="{015987D4-3A5A-4805-9E50-9A340A14BDBB}" presName="parentText" presStyleLbl="node1" presStyleIdx="2" presStyleCnt="3">
        <dgm:presLayoutVars>
          <dgm:chMax val="0"/>
          <dgm:bulletEnabled val="1"/>
        </dgm:presLayoutVars>
      </dgm:prSet>
      <dgm:spPr/>
    </dgm:pt>
  </dgm:ptLst>
  <dgm:cxnLst>
    <dgm:cxn modelId="{C50E214C-267A-4CDB-B727-80F632A98397}" type="presOf" srcId="{9E012367-4B37-4279-9E6A-AB8403C2B251}" destId="{ABDD1043-3CED-4648-BFCA-03FF410D8FE0}" srcOrd="0" destOrd="0" presId="urn:microsoft.com/office/officeart/2005/8/layout/vList2"/>
    <dgm:cxn modelId="{D782C46D-BA67-433C-AEB7-6F1C32650EA8}" srcId="{D618BFE8-7421-4879-BA7A-8E98A92D8E9C}" destId="{015987D4-3A5A-4805-9E50-9A340A14BDBB}" srcOrd="2" destOrd="0" parTransId="{764AEF4D-DE93-43A0-9849-AEB99B90C974}" sibTransId="{AC795961-8C55-4E6A-9911-7A55507D413A}"/>
    <dgm:cxn modelId="{FDB49277-65BE-4CF2-8F8D-442A961D28F9}" type="presOf" srcId="{12A2F704-6FDF-4F3B-9827-1C8BA408A5F9}" destId="{3408CDC9-8DCC-46F6-B303-E67D68C501CC}" srcOrd="0" destOrd="0" presId="urn:microsoft.com/office/officeart/2005/8/layout/vList2"/>
    <dgm:cxn modelId="{DE020CAB-5A96-416C-82C1-6218897C82D8}" srcId="{D618BFE8-7421-4879-BA7A-8E98A92D8E9C}" destId="{9E012367-4B37-4279-9E6A-AB8403C2B251}" srcOrd="1" destOrd="0" parTransId="{52BD82F5-A1DB-4B37-8B11-376B3B87B50F}" sibTransId="{7207FD55-46B4-4231-81FC-AE5C5B431BEC}"/>
    <dgm:cxn modelId="{B4D497C2-3130-47AA-A1FD-A596363AE88A}" type="presOf" srcId="{D618BFE8-7421-4879-BA7A-8E98A92D8E9C}" destId="{01F627DA-618C-4DC0-8229-A7E9772F0FF3}" srcOrd="0" destOrd="0" presId="urn:microsoft.com/office/officeart/2005/8/layout/vList2"/>
    <dgm:cxn modelId="{F0A2DDCB-1A69-405F-B389-C81C70856DA3}" srcId="{D618BFE8-7421-4879-BA7A-8E98A92D8E9C}" destId="{12A2F704-6FDF-4F3B-9827-1C8BA408A5F9}" srcOrd="0" destOrd="0" parTransId="{8047AABC-01D8-4454-AC56-48D5D33F90E3}" sibTransId="{DAD430F6-7EEB-4A70-9268-2244B1B4B7DC}"/>
    <dgm:cxn modelId="{3CC671CC-08CA-414A-8394-A30F02BAF494}" type="presOf" srcId="{015987D4-3A5A-4805-9E50-9A340A14BDBB}" destId="{7B0A6429-647D-452E-AE18-C011950CA8A7}" srcOrd="0" destOrd="0" presId="urn:microsoft.com/office/officeart/2005/8/layout/vList2"/>
    <dgm:cxn modelId="{558D7EAE-5E7D-400C-AB4D-1A05C0585A64}" type="presParOf" srcId="{01F627DA-618C-4DC0-8229-A7E9772F0FF3}" destId="{3408CDC9-8DCC-46F6-B303-E67D68C501CC}" srcOrd="0" destOrd="0" presId="urn:microsoft.com/office/officeart/2005/8/layout/vList2"/>
    <dgm:cxn modelId="{8D097861-8F15-4961-9FA0-976EF16EEDF4}" type="presParOf" srcId="{01F627DA-618C-4DC0-8229-A7E9772F0FF3}" destId="{16A50ADE-E4F8-4A94-B2C7-B2C952EDD6E0}" srcOrd="1" destOrd="0" presId="urn:microsoft.com/office/officeart/2005/8/layout/vList2"/>
    <dgm:cxn modelId="{173C012A-3182-4434-B295-63973BF63D05}" type="presParOf" srcId="{01F627DA-618C-4DC0-8229-A7E9772F0FF3}" destId="{ABDD1043-3CED-4648-BFCA-03FF410D8FE0}" srcOrd="2" destOrd="0" presId="urn:microsoft.com/office/officeart/2005/8/layout/vList2"/>
    <dgm:cxn modelId="{10C78A61-CF79-40C4-9B0B-E5965550B87A}" type="presParOf" srcId="{01F627DA-618C-4DC0-8229-A7E9772F0FF3}" destId="{C5B01707-B731-4965-95F0-4AC5BA567E13}" srcOrd="3" destOrd="0" presId="urn:microsoft.com/office/officeart/2005/8/layout/vList2"/>
    <dgm:cxn modelId="{2E68D9B6-02A0-4C17-AC33-B48F704E462E}" type="presParOf" srcId="{01F627DA-618C-4DC0-8229-A7E9772F0FF3}" destId="{7B0A6429-647D-452E-AE18-C011950CA8A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399CF5-BFD7-43CD-A9C6-45383FFF5356}"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B7F2C99A-92EB-4661-B181-EE54673724F3}">
      <dgm:prSet/>
      <dgm:spPr/>
      <dgm:t>
        <a:bodyPr/>
        <a:lstStyle/>
        <a:p>
          <a:r>
            <a:rPr lang="el-GR" b="1"/>
            <a:t>Τις βασικές αρχές διαχείρισης απρόοπτων / δυσμενών συμβάντων που μπορούν να λάβουν χώρα στο Πανεπιστήμιο και τον τρόπο αντιμετώπισής τους από εσάς που δεν είστε  επιφορτισμένοι με την διαχείριση ή την αντιμετώπιση της έκτακτης ανάγκης. </a:t>
          </a:r>
          <a:endParaRPr lang="en-US"/>
        </a:p>
      </dgm:t>
    </dgm:pt>
    <dgm:pt modelId="{BFDC7024-C669-43E3-891E-72BD79D7EEEE}" type="parTrans" cxnId="{F8BA20A2-CD32-49D0-8A3A-5841A63435FF}">
      <dgm:prSet/>
      <dgm:spPr/>
      <dgm:t>
        <a:bodyPr/>
        <a:lstStyle/>
        <a:p>
          <a:endParaRPr lang="en-US"/>
        </a:p>
      </dgm:t>
    </dgm:pt>
    <dgm:pt modelId="{CFFABAED-AA11-4E9E-83D4-EBA574350B16}" type="sibTrans" cxnId="{F8BA20A2-CD32-49D0-8A3A-5841A63435FF}">
      <dgm:prSet/>
      <dgm:spPr/>
      <dgm:t>
        <a:bodyPr/>
        <a:lstStyle/>
        <a:p>
          <a:endParaRPr lang="en-US"/>
        </a:p>
      </dgm:t>
    </dgm:pt>
    <dgm:pt modelId="{E584162E-E8D6-4CD2-BF13-4624D6F2E109}">
      <dgm:prSet/>
      <dgm:spPr/>
      <dgm:t>
        <a:bodyPr/>
        <a:lstStyle/>
        <a:p>
          <a:r>
            <a:rPr lang="el-GR" b="1"/>
            <a:t>Διαδικασίες εκκένωσης αντιμετώπισης πυρκαγιών και λοιπών κινδύνων.</a:t>
          </a:r>
          <a:endParaRPr lang="en-US"/>
        </a:p>
      </dgm:t>
    </dgm:pt>
    <dgm:pt modelId="{FF389F16-2AC3-4142-AE65-9128610792FD}" type="parTrans" cxnId="{85ED110E-BDF7-4BDC-9D55-1FE1ED31A089}">
      <dgm:prSet/>
      <dgm:spPr/>
      <dgm:t>
        <a:bodyPr/>
        <a:lstStyle/>
        <a:p>
          <a:endParaRPr lang="en-US"/>
        </a:p>
      </dgm:t>
    </dgm:pt>
    <dgm:pt modelId="{C784ECDC-D733-441E-B44F-D9EA1BD974CF}" type="sibTrans" cxnId="{85ED110E-BDF7-4BDC-9D55-1FE1ED31A089}">
      <dgm:prSet/>
      <dgm:spPr/>
      <dgm:t>
        <a:bodyPr/>
        <a:lstStyle/>
        <a:p>
          <a:endParaRPr lang="en-US"/>
        </a:p>
      </dgm:t>
    </dgm:pt>
    <dgm:pt modelId="{22A6350B-BBCB-49CD-9564-9497527228AB}">
      <dgm:prSet/>
      <dgm:spPr/>
      <dgm:t>
        <a:bodyPr/>
        <a:lstStyle/>
        <a:p>
          <a:r>
            <a:rPr lang="el-GR" b="1"/>
            <a:t>Γνώση χρήσης μέσων πυρόσβεσης και εξοικείωση με τα πυροσβεστικά υλικά και μέσα.</a:t>
          </a:r>
          <a:endParaRPr lang="en-US"/>
        </a:p>
      </dgm:t>
    </dgm:pt>
    <dgm:pt modelId="{9610357F-088B-45D3-944C-661E8B9511D4}" type="parTrans" cxnId="{03C15598-44D2-4F14-89D1-CAB0CB7A2ED6}">
      <dgm:prSet/>
      <dgm:spPr/>
      <dgm:t>
        <a:bodyPr/>
        <a:lstStyle/>
        <a:p>
          <a:endParaRPr lang="en-US"/>
        </a:p>
      </dgm:t>
    </dgm:pt>
    <dgm:pt modelId="{704E23BD-B87E-46FC-8F16-37B961AF463C}" type="sibTrans" cxnId="{03C15598-44D2-4F14-89D1-CAB0CB7A2ED6}">
      <dgm:prSet/>
      <dgm:spPr/>
      <dgm:t>
        <a:bodyPr/>
        <a:lstStyle/>
        <a:p>
          <a:endParaRPr lang="en-US"/>
        </a:p>
      </dgm:t>
    </dgm:pt>
    <dgm:pt modelId="{E78D2F87-94A8-4EC0-8F89-0ACD9E7DD327}">
      <dgm:prSet/>
      <dgm:spPr/>
      <dgm:t>
        <a:bodyPr/>
        <a:lstStyle/>
        <a:p>
          <a:r>
            <a:rPr lang="el-GR" b="1"/>
            <a:t>Γνώση του σχεδίου εκτάκτου ανάγκης του Πανεπιστημίου και των οδηγιών αντιμετώπισης των συμβάντων.</a:t>
          </a:r>
          <a:endParaRPr lang="en-US"/>
        </a:p>
      </dgm:t>
    </dgm:pt>
    <dgm:pt modelId="{8AB70546-9477-479C-B5D2-C856D1CB1267}" type="parTrans" cxnId="{0E920968-DBCE-4DAA-8CB9-C9B566ABC1B6}">
      <dgm:prSet/>
      <dgm:spPr/>
      <dgm:t>
        <a:bodyPr/>
        <a:lstStyle/>
        <a:p>
          <a:endParaRPr lang="en-US"/>
        </a:p>
      </dgm:t>
    </dgm:pt>
    <dgm:pt modelId="{089462FC-431D-4578-8656-F11050346E25}" type="sibTrans" cxnId="{0E920968-DBCE-4DAA-8CB9-C9B566ABC1B6}">
      <dgm:prSet/>
      <dgm:spPr/>
      <dgm:t>
        <a:bodyPr/>
        <a:lstStyle/>
        <a:p>
          <a:endParaRPr lang="en-US"/>
        </a:p>
      </dgm:t>
    </dgm:pt>
    <dgm:pt modelId="{715348FF-C71E-45CC-8AE1-C493DDFDEE43}">
      <dgm:prSet/>
      <dgm:spPr/>
      <dgm:t>
        <a:bodyPr/>
        <a:lstStyle/>
        <a:p>
          <a:r>
            <a:rPr lang="el-GR" b="1"/>
            <a:t>Επιπλέον, θα αποκτήσετε γνώση βέλτιστης αντίδρασης, σε μια σειρά καταστάσεων εκτάκτου ανάγκης.</a:t>
          </a:r>
          <a:endParaRPr lang="en-US"/>
        </a:p>
      </dgm:t>
    </dgm:pt>
    <dgm:pt modelId="{80C85427-A00E-4296-98FC-1B30324A406C}" type="parTrans" cxnId="{B5D3B0FB-9C5C-47BD-A7E1-3D734DEA177C}">
      <dgm:prSet/>
      <dgm:spPr/>
      <dgm:t>
        <a:bodyPr/>
        <a:lstStyle/>
        <a:p>
          <a:endParaRPr lang="en-US"/>
        </a:p>
      </dgm:t>
    </dgm:pt>
    <dgm:pt modelId="{47C6151A-0220-4426-815C-CF5D8D895000}" type="sibTrans" cxnId="{B5D3B0FB-9C5C-47BD-A7E1-3D734DEA177C}">
      <dgm:prSet/>
      <dgm:spPr/>
      <dgm:t>
        <a:bodyPr/>
        <a:lstStyle/>
        <a:p>
          <a:endParaRPr lang="en-US"/>
        </a:p>
      </dgm:t>
    </dgm:pt>
    <dgm:pt modelId="{10A03651-AFC8-40C6-ADCF-E87D92C0FE22}" type="pres">
      <dgm:prSet presAssocID="{C7399CF5-BFD7-43CD-A9C6-45383FFF5356}" presName="linear" presStyleCnt="0">
        <dgm:presLayoutVars>
          <dgm:animLvl val="lvl"/>
          <dgm:resizeHandles val="exact"/>
        </dgm:presLayoutVars>
      </dgm:prSet>
      <dgm:spPr/>
    </dgm:pt>
    <dgm:pt modelId="{B0E93950-3203-4042-8438-D1C404977378}" type="pres">
      <dgm:prSet presAssocID="{B7F2C99A-92EB-4661-B181-EE54673724F3}" presName="parentText" presStyleLbl="node1" presStyleIdx="0" presStyleCnt="5">
        <dgm:presLayoutVars>
          <dgm:chMax val="0"/>
          <dgm:bulletEnabled val="1"/>
        </dgm:presLayoutVars>
      </dgm:prSet>
      <dgm:spPr/>
    </dgm:pt>
    <dgm:pt modelId="{F25EFEC1-BF51-4535-8063-F11953B31543}" type="pres">
      <dgm:prSet presAssocID="{CFFABAED-AA11-4E9E-83D4-EBA574350B16}" presName="spacer" presStyleCnt="0"/>
      <dgm:spPr/>
    </dgm:pt>
    <dgm:pt modelId="{E0054CC5-E9A8-4448-8695-81D17B64A6BC}" type="pres">
      <dgm:prSet presAssocID="{E584162E-E8D6-4CD2-BF13-4624D6F2E109}" presName="parentText" presStyleLbl="node1" presStyleIdx="1" presStyleCnt="5">
        <dgm:presLayoutVars>
          <dgm:chMax val="0"/>
          <dgm:bulletEnabled val="1"/>
        </dgm:presLayoutVars>
      </dgm:prSet>
      <dgm:spPr/>
    </dgm:pt>
    <dgm:pt modelId="{8118D4BC-819C-4E42-9C02-B89ED3D2BC2B}" type="pres">
      <dgm:prSet presAssocID="{C784ECDC-D733-441E-B44F-D9EA1BD974CF}" presName="spacer" presStyleCnt="0"/>
      <dgm:spPr/>
    </dgm:pt>
    <dgm:pt modelId="{E2059622-B3E1-4456-828F-677248BC803D}" type="pres">
      <dgm:prSet presAssocID="{22A6350B-BBCB-49CD-9564-9497527228AB}" presName="parentText" presStyleLbl="node1" presStyleIdx="2" presStyleCnt="5">
        <dgm:presLayoutVars>
          <dgm:chMax val="0"/>
          <dgm:bulletEnabled val="1"/>
        </dgm:presLayoutVars>
      </dgm:prSet>
      <dgm:spPr/>
    </dgm:pt>
    <dgm:pt modelId="{53F20F4F-C6B0-46F7-A342-6E424B4B79FA}" type="pres">
      <dgm:prSet presAssocID="{704E23BD-B87E-46FC-8F16-37B961AF463C}" presName="spacer" presStyleCnt="0"/>
      <dgm:spPr/>
    </dgm:pt>
    <dgm:pt modelId="{F3A7BF27-B154-41A4-A278-BD1C87C37B53}" type="pres">
      <dgm:prSet presAssocID="{E78D2F87-94A8-4EC0-8F89-0ACD9E7DD327}" presName="parentText" presStyleLbl="node1" presStyleIdx="3" presStyleCnt="5">
        <dgm:presLayoutVars>
          <dgm:chMax val="0"/>
          <dgm:bulletEnabled val="1"/>
        </dgm:presLayoutVars>
      </dgm:prSet>
      <dgm:spPr/>
    </dgm:pt>
    <dgm:pt modelId="{E7599C9C-1872-417F-A914-750A3E6C84DA}" type="pres">
      <dgm:prSet presAssocID="{089462FC-431D-4578-8656-F11050346E25}" presName="spacer" presStyleCnt="0"/>
      <dgm:spPr/>
    </dgm:pt>
    <dgm:pt modelId="{D50076FA-EF76-4D57-A5D2-37EDFB40BAD6}" type="pres">
      <dgm:prSet presAssocID="{715348FF-C71E-45CC-8AE1-C493DDFDEE43}" presName="parentText" presStyleLbl="node1" presStyleIdx="4" presStyleCnt="5">
        <dgm:presLayoutVars>
          <dgm:chMax val="0"/>
          <dgm:bulletEnabled val="1"/>
        </dgm:presLayoutVars>
      </dgm:prSet>
      <dgm:spPr/>
    </dgm:pt>
  </dgm:ptLst>
  <dgm:cxnLst>
    <dgm:cxn modelId="{85ED110E-BDF7-4BDC-9D55-1FE1ED31A089}" srcId="{C7399CF5-BFD7-43CD-A9C6-45383FFF5356}" destId="{E584162E-E8D6-4CD2-BF13-4624D6F2E109}" srcOrd="1" destOrd="0" parTransId="{FF389F16-2AC3-4142-AE65-9128610792FD}" sibTransId="{C784ECDC-D733-441E-B44F-D9EA1BD974CF}"/>
    <dgm:cxn modelId="{73D0DF1B-9B1A-4DC5-8CF4-741D2E728546}" type="presOf" srcId="{E78D2F87-94A8-4EC0-8F89-0ACD9E7DD327}" destId="{F3A7BF27-B154-41A4-A278-BD1C87C37B53}" srcOrd="0" destOrd="0" presId="urn:microsoft.com/office/officeart/2005/8/layout/vList2"/>
    <dgm:cxn modelId="{0E920968-DBCE-4DAA-8CB9-C9B566ABC1B6}" srcId="{C7399CF5-BFD7-43CD-A9C6-45383FFF5356}" destId="{E78D2F87-94A8-4EC0-8F89-0ACD9E7DD327}" srcOrd="3" destOrd="0" parTransId="{8AB70546-9477-479C-B5D2-C856D1CB1267}" sibTransId="{089462FC-431D-4578-8656-F11050346E25}"/>
    <dgm:cxn modelId="{BCADA851-0076-456D-B958-8B2E21D78DE5}" type="presOf" srcId="{715348FF-C71E-45CC-8AE1-C493DDFDEE43}" destId="{D50076FA-EF76-4D57-A5D2-37EDFB40BAD6}" srcOrd="0" destOrd="0" presId="urn:microsoft.com/office/officeart/2005/8/layout/vList2"/>
    <dgm:cxn modelId="{1165DB89-2DE8-442E-A87C-320FB065497B}" type="presOf" srcId="{C7399CF5-BFD7-43CD-A9C6-45383FFF5356}" destId="{10A03651-AFC8-40C6-ADCF-E87D92C0FE22}" srcOrd="0" destOrd="0" presId="urn:microsoft.com/office/officeart/2005/8/layout/vList2"/>
    <dgm:cxn modelId="{03C15598-44D2-4F14-89D1-CAB0CB7A2ED6}" srcId="{C7399CF5-BFD7-43CD-A9C6-45383FFF5356}" destId="{22A6350B-BBCB-49CD-9564-9497527228AB}" srcOrd="2" destOrd="0" parTransId="{9610357F-088B-45D3-944C-661E8B9511D4}" sibTransId="{704E23BD-B87E-46FC-8F16-37B961AF463C}"/>
    <dgm:cxn modelId="{F8BA20A2-CD32-49D0-8A3A-5841A63435FF}" srcId="{C7399CF5-BFD7-43CD-A9C6-45383FFF5356}" destId="{B7F2C99A-92EB-4661-B181-EE54673724F3}" srcOrd="0" destOrd="0" parTransId="{BFDC7024-C669-43E3-891E-72BD79D7EEEE}" sibTransId="{CFFABAED-AA11-4E9E-83D4-EBA574350B16}"/>
    <dgm:cxn modelId="{1466CABE-2153-4597-9E1F-48FE2E2A62B1}" type="presOf" srcId="{B7F2C99A-92EB-4661-B181-EE54673724F3}" destId="{B0E93950-3203-4042-8438-D1C404977378}" srcOrd="0" destOrd="0" presId="urn:microsoft.com/office/officeart/2005/8/layout/vList2"/>
    <dgm:cxn modelId="{129A37E2-9C40-4383-B31C-AB8E089FCD59}" type="presOf" srcId="{22A6350B-BBCB-49CD-9564-9497527228AB}" destId="{E2059622-B3E1-4456-828F-677248BC803D}" srcOrd="0" destOrd="0" presId="urn:microsoft.com/office/officeart/2005/8/layout/vList2"/>
    <dgm:cxn modelId="{6600DEEC-6699-40C1-8F08-4852E821A749}" type="presOf" srcId="{E584162E-E8D6-4CD2-BF13-4624D6F2E109}" destId="{E0054CC5-E9A8-4448-8695-81D17B64A6BC}" srcOrd="0" destOrd="0" presId="urn:microsoft.com/office/officeart/2005/8/layout/vList2"/>
    <dgm:cxn modelId="{B5D3B0FB-9C5C-47BD-A7E1-3D734DEA177C}" srcId="{C7399CF5-BFD7-43CD-A9C6-45383FFF5356}" destId="{715348FF-C71E-45CC-8AE1-C493DDFDEE43}" srcOrd="4" destOrd="0" parTransId="{80C85427-A00E-4296-98FC-1B30324A406C}" sibTransId="{47C6151A-0220-4426-815C-CF5D8D895000}"/>
    <dgm:cxn modelId="{734CAF4C-9E93-4C80-BD07-CF9720C11A25}" type="presParOf" srcId="{10A03651-AFC8-40C6-ADCF-E87D92C0FE22}" destId="{B0E93950-3203-4042-8438-D1C404977378}" srcOrd="0" destOrd="0" presId="urn:microsoft.com/office/officeart/2005/8/layout/vList2"/>
    <dgm:cxn modelId="{C522528E-9DAC-4CAD-8913-433610377A04}" type="presParOf" srcId="{10A03651-AFC8-40C6-ADCF-E87D92C0FE22}" destId="{F25EFEC1-BF51-4535-8063-F11953B31543}" srcOrd="1" destOrd="0" presId="urn:microsoft.com/office/officeart/2005/8/layout/vList2"/>
    <dgm:cxn modelId="{910822D3-17D6-419A-A92B-9983B199D220}" type="presParOf" srcId="{10A03651-AFC8-40C6-ADCF-E87D92C0FE22}" destId="{E0054CC5-E9A8-4448-8695-81D17B64A6BC}" srcOrd="2" destOrd="0" presId="urn:microsoft.com/office/officeart/2005/8/layout/vList2"/>
    <dgm:cxn modelId="{20EBCFEE-16CF-4191-BC80-DA389EDFD475}" type="presParOf" srcId="{10A03651-AFC8-40C6-ADCF-E87D92C0FE22}" destId="{8118D4BC-819C-4E42-9C02-B89ED3D2BC2B}" srcOrd="3" destOrd="0" presId="urn:microsoft.com/office/officeart/2005/8/layout/vList2"/>
    <dgm:cxn modelId="{1B4007B1-58F6-444E-B0FB-EEAD92912B01}" type="presParOf" srcId="{10A03651-AFC8-40C6-ADCF-E87D92C0FE22}" destId="{E2059622-B3E1-4456-828F-677248BC803D}" srcOrd="4" destOrd="0" presId="urn:microsoft.com/office/officeart/2005/8/layout/vList2"/>
    <dgm:cxn modelId="{F7EF9924-B948-47B7-9C20-3354A860598C}" type="presParOf" srcId="{10A03651-AFC8-40C6-ADCF-E87D92C0FE22}" destId="{53F20F4F-C6B0-46F7-A342-6E424B4B79FA}" srcOrd="5" destOrd="0" presId="urn:microsoft.com/office/officeart/2005/8/layout/vList2"/>
    <dgm:cxn modelId="{65C1BE0C-5E4B-40F2-AA42-3F5FF320418D}" type="presParOf" srcId="{10A03651-AFC8-40C6-ADCF-E87D92C0FE22}" destId="{F3A7BF27-B154-41A4-A278-BD1C87C37B53}" srcOrd="6" destOrd="0" presId="urn:microsoft.com/office/officeart/2005/8/layout/vList2"/>
    <dgm:cxn modelId="{FE0FCC51-898A-4826-81DD-755BCF9FC348}" type="presParOf" srcId="{10A03651-AFC8-40C6-ADCF-E87D92C0FE22}" destId="{E7599C9C-1872-417F-A914-750A3E6C84DA}" srcOrd="7" destOrd="0" presId="urn:microsoft.com/office/officeart/2005/8/layout/vList2"/>
    <dgm:cxn modelId="{07175F4A-7DDB-43F0-A2AF-2861795F8E1F}" type="presParOf" srcId="{10A03651-AFC8-40C6-ADCF-E87D92C0FE22}" destId="{D50076FA-EF76-4D57-A5D2-37EDFB40BAD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45E552-A392-4106-8517-BEF85C4FBBDF}"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4E29B9F2-A0B0-425C-96FB-5EF1699103D9}">
      <dgm:prSet/>
      <dgm:spPr/>
      <dgm:t>
        <a:bodyPr/>
        <a:lstStyle/>
        <a:p>
          <a:r>
            <a:rPr lang="el-GR" b="1"/>
            <a:t>Παραμένετε ψύχραιμοι.</a:t>
          </a:r>
          <a:endParaRPr lang="en-US"/>
        </a:p>
      </dgm:t>
    </dgm:pt>
    <dgm:pt modelId="{5E88C3A9-4640-4E87-9E24-66CC848B5036}" type="parTrans" cxnId="{143654B7-4812-496F-8560-C05577D73B65}">
      <dgm:prSet/>
      <dgm:spPr/>
      <dgm:t>
        <a:bodyPr/>
        <a:lstStyle/>
        <a:p>
          <a:endParaRPr lang="en-US"/>
        </a:p>
      </dgm:t>
    </dgm:pt>
    <dgm:pt modelId="{91A45F12-0543-4611-B2AB-CF15465BAC3B}" type="sibTrans" cxnId="{143654B7-4812-496F-8560-C05577D73B65}">
      <dgm:prSet/>
      <dgm:spPr/>
      <dgm:t>
        <a:bodyPr/>
        <a:lstStyle/>
        <a:p>
          <a:endParaRPr lang="en-US"/>
        </a:p>
      </dgm:t>
    </dgm:pt>
    <dgm:pt modelId="{C3F52C91-DBE6-4A12-B302-D321B0AC585C}">
      <dgm:prSet/>
      <dgm:spPr/>
      <dgm:t>
        <a:bodyPr/>
        <a:lstStyle/>
        <a:p>
          <a:r>
            <a:rPr lang="el-GR" b="1"/>
            <a:t>Δίνετε προτεραιότητα στην ζωή και την ασφάλεια.</a:t>
          </a:r>
          <a:endParaRPr lang="en-US"/>
        </a:p>
      </dgm:t>
    </dgm:pt>
    <dgm:pt modelId="{83C9BFE0-6BA3-4BEF-9D41-18EF1D44EE6C}" type="parTrans" cxnId="{1CF34F35-EF3F-45C7-BA19-EA6730FC347F}">
      <dgm:prSet/>
      <dgm:spPr/>
      <dgm:t>
        <a:bodyPr/>
        <a:lstStyle/>
        <a:p>
          <a:endParaRPr lang="en-US"/>
        </a:p>
      </dgm:t>
    </dgm:pt>
    <dgm:pt modelId="{A0CA284D-AD0A-4A26-87E3-1E26CB8E25CD}" type="sibTrans" cxnId="{1CF34F35-EF3F-45C7-BA19-EA6730FC347F}">
      <dgm:prSet/>
      <dgm:spPr/>
      <dgm:t>
        <a:bodyPr/>
        <a:lstStyle/>
        <a:p>
          <a:endParaRPr lang="en-US"/>
        </a:p>
      </dgm:t>
    </dgm:pt>
    <dgm:pt modelId="{50515277-FD70-4124-AB6E-C1F4BE64741F}">
      <dgm:prSet/>
      <dgm:spPr/>
      <dgm:t>
        <a:bodyPr/>
        <a:lstStyle/>
        <a:p>
          <a:r>
            <a:rPr lang="el-GR" b="1"/>
            <a:t>Ενημερώνετε τον υπεύθυνο και καλείτε την αρμόδια υπηρεσία βάσει του σχεδιασμού.</a:t>
          </a:r>
          <a:endParaRPr lang="en-US"/>
        </a:p>
      </dgm:t>
    </dgm:pt>
    <dgm:pt modelId="{A875A323-529D-48CD-BF17-A9967904702A}" type="parTrans" cxnId="{D4723B37-4E19-4368-A4D8-3D1E13C4C040}">
      <dgm:prSet/>
      <dgm:spPr/>
      <dgm:t>
        <a:bodyPr/>
        <a:lstStyle/>
        <a:p>
          <a:endParaRPr lang="en-US"/>
        </a:p>
      </dgm:t>
    </dgm:pt>
    <dgm:pt modelId="{B3CD11D9-B320-4DFB-9BA4-FCFEAC19CDD2}" type="sibTrans" cxnId="{D4723B37-4E19-4368-A4D8-3D1E13C4C040}">
      <dgm:prSet/>
      <dgm:spPr/>
      <dgm:t>
        <a:bodyPr/>
        <a:lstStyle/>
        <a:p>
          <a:endParaRPr lang="en-US"/>
        </a:p>
      </dgm:t>
    </dgm:pt>
    <dgm:pt modelId="{61D05440-2542-4B45-81EE-73AFC8492864}">
      <dgm:prSet/>
      <dgm:spPr/>
      <dgm:t>
        <a:bodyPr/>
        <a:lstStyle/>
        <a:p>
          <a:r>
            <a:rPr lang="el-GR" b="1"/>
            <a:t>Ανταποκρίνεστε πάντα στις παρεχόμενες οδηγίες των υπευθύνων.</a:t>
          </a:r>
          <a:endParaRPr lang="en-US"/>
        </a:p>
      </dgm:t>
    </dgm:pt>
    <dgm:pt modelId="{DEA6BD5A-A245-47C5-9374-094C27F543F2}" type="parTrans" cxnId="{31321CFE-3D83-4E5A-A479-AB39D695FB2E}">
      <dgm:prSet/>
      <dgm:spPr/>
      <dgm:t>
        <a:bodyPr/>
        <a:lstStyle/>
        <a:p>
          <a:endParaRPr lang="en-US"/>
        </a:p>
      </dgm:t>
    </dgm:pt>
    <dgm:pt modelId="{E3E92BD2-785A-4568-90C7-695CAB8B7CCF}" type="sibTrans" cxnId="{31321CFE-3D83-4E5A-A479-AB39D695FB2E}">
      <dgm:prSet/>
      <dgm:spPr/>
      <dgm:t>
        <a:bodyPr/>
        <a:lstStyle/>
        <a:p>
          <a:endParaRPr lang="en-US"/>
        </a:p>
      </dgm:t>
    </dgm:pt>
    <dgm:pt modelId="{3DD7461D-4755-47C8-81F5-4B767D958D77}">
      <dgm:prSet/>
      <dgm:spPr/>
      <dgm:t>
        <a:bodyPr/>
        <a:lstStyle/>
        <a:p>
          <a:r>
            <a:rPr lang="el-GR" b="1"/>
            <a:t>Ενεργείτε, εάν σας ζητηθεί, με ασφάλεια σύμφωνα με τον σχεδιασμό.  </a:t>
          </a:r>
          <a:endParaRPr lang="en-US"/>
        </a:p>
      </dgm:t>
    </dgm:pt>
    <dgm:pt modelId="{2D2309B6-10DA-48B7-A759-FFBE72AB6A0D}" type="parTrans" cxnId="{6447BFD6-CC86-4FAB-8FF4-82D11BC030F1}">
      <dgm:prSet/>
      <dgm:spPr/>
      <dgm:t>
        <a:bodyPr/>
        <a:lstStyle/>
        <a:p>
          <a:endParaRPr lang="en-US"/>
        </a:p>
      </dgm:t>
    </dgm:pt>
    <dgm:pt modelId="{0A59A04E-852B-4F11-A18F-0086520DC157}" type="sibTrans" cxnId="{6447BFD6-CC86-4FAB-8FF4-82D11BC030F1}">
      <dgm:prSet/>
      <dgm:spPr/>
      <dgm:t>
        <a:bodyPr/>
        <a:lstStyle/>
        <a:p>
          <a:endParaRPr lang="en-US"/>
        </a:p>
      </dgm:t>
    </dgm:pt>
    <dgm:pt modelId="{85C02158-FC75-4F07-8F03-61CDE03A032A}" type="pres">
      <dgm:prSet presAssocID="{FD45E552-A392-4106-8517-BEF85C4FBBDF}" presName="linear" presStyleCnt="0">
        <dgm:presLayoutVars>
          <dgm:animLvl val="lvl"/>
          <dgm:resizeHandles val="exact"/>
        </dgm:presLayoutVars>
      </dgm:prSet>
      <dgm:spPr/>
    </dgm:pt>
    <dgm:pt modelId="{C4BD393B-5E4E-40CD-BF18-9C4B058AF1B4}" type="pres">
      <dgm:prSet presAssocID="{4E29B9F2-A0B0-425C-96FB-5EF1699103D9}" presName="parentText" presStyleLbl="node1" presStyleIdx="0" presStyleCnt="5">
        <dgm:presLayoutVars>
          <dgm:chMax val="0"/>
          <dgm:bulletEnabled val="1"/>
        </dgm:presLayoutVars>
      </dgm:prSet>
      <dgm:spPr/>
    </dgm:pt>
    <dgm:pt modelId="{400D33DE-40DE-47C7-A4EB-51CE838C1695}" type="pres">
      <dgm:prSet presAssocID="{91A45F12-0543-4611-B2AB-CF15465BAC3B}" presName="spacer" presStyleCnt="0"/>
      <dgm:spPr/>
    </dgm:pt>
    <dgm:pt modelId="{D3F3A215-E2B5-4CC7-AEC5-74BE5241B5B1}" type="pres">
      <dgm:prSet presAssocID="{C3F52C91-DBE6-4A12-B302-D321B0AC585C}" presName="parentText" presStyleLbl="node1" presStyleIdx="1" presStyleCnt="5">
        <dgm:presLayoutVars>
          <dgm:chMax val="0"/>
          <dgm:bulletEnabled val="1"/>
        </dgm:presLayoutVars>
      </dgm:prSet>
      <dgm:spPr/>
    </dgm:pt>
    <dgm:pt modelId="{C947D22A-FDEC-44BC-8FDB-1539F7490324}" type="pres">
      <dgm:prSet presAssocID="{A0CA284D-AD0A-4A26-87E3-1E26CB8E25CD}" presName="spacer" presStyleCnt="0"/>
      <dgm:spPr/>
    </dgm:pt>
    <dgm:pt modelId="{6C6BA63B-15F0-42B9-B4C8-B7B98A5DC35B}" type="pres">
      <dgm:prSet presAssocID="{50515277-FD70-4124-AB6E-C1F4BE64741F}" presName="parentText" presStyleLbl="node1" presStyleIdx="2" presStyleCnt="5">
        <dgm:presLayoutVars>
          <dgm:chMax val="0"/>
          <dgm:bulletEnabled val="1"/>
        </dgm:presLayoutVars>
      </dgm:prSet>
      <dgm:spPr/>
    </dgm:pt>
    <dgm:pt modelId="{02D19431-454F-449F-AA6C-00FEABB66D7B}" type="pres">
      <dgm:prSet presAssocID="{B3CD11D9-B320-4DFB-9BA4-FCFEAC19CDD2}" presName="spacer" presStyleCnt="0"/>
      <dgm:spPr/>
    </dgm:pt>
    <dgm:pt modelId="{ED32541C-013D-401B-849C-E855DBD3CE32}" type="pres">
      <dgm:prSet presAssocID="{61D05440-2542-4B45-81EE-73AFC8492864}" presName="parentText" presStyleLbl="node1" presStyleIdx="3" presStyleCnt="5">
        <dgm:presLayoutVars>
          <dgm:chMax val="0"/>
          <dgm:bulletEnabled val="1"/>
        </dgm:presLayoutVars>
      </dgm:prSet>
      <dgm:spPr/>
    </dgm:pt>
    <dgm:pt modelId="{208A2933-C767-43D6-A616-1B59246BC5CD}" type="pres">
      <dgm:prSet presAssocID="{E3E92BD2-785A-4568-90C7-695CAB8B7CCF}" presName="spacer" presStyleCnt="0"/>
      <dgm:spPr/>
    </dgm:pt>
    <dgm:pt modelId="{E28DF61F-0B39-4A6A-9750-D03681FF4A0A}" type="pres">
      <dgm:prSet presAssocID="{3DD7461D-4755-47C8-81F5-4B767D958D77}" presName="parentText" presStyleLbl="node1" presStyleIdx="4" presStyleCnt="5">
        <dgm:presLayoutVars>
          <dgm:chMax val="0"/>
          <dgm:bulletEnabled val="1"/>
        </dgm:presLayoutVars>
      </dgm:prSet>
      <dgm:spPr/>
    </dgm:pt>
  </dgm:ptLst>
  <dgm:cxnLst>
    <dgm:cxn modelId="{78C13313-783D-4490-B25D-66546276889C}" type="presOf" srcId="{4E29B9F2-A0B0-425C-96FB-5EF1699103D9}" destId="{C4BD393B-5E4E-40CD-BF18-9C4B058AF1B4}" srcOrd="0" destOrd="0" presId="urn:microsoft.com/office/officeart/2005/8/layout/vList2"/>
    <dgm:cxn modelId="{BD02AD2E-26DF-4B8F-B171-7FCFC83D115D}" type="presOf" srcId="{FD45E552-A392-4106-8517-BEF85C4FBBDF}" destId="{85C02158-FC75-4F07-8F03-61CDE03A032A}" srcOrd="0" destOrd="0" presId="urn:microsoft.com/office/officeart/2005/8/layout/vList2"/>
    <dgm:cxn modelId="{1CF34F35-EF3F-45C7-BA19-EA6730FC347F}" srcId="{FD45E552-A392-4106-8517-BEF85C4FBBDF}" destId="{C3F52C91-DBE6-4A12-B302-D321B0AC585C}" srcOrd="1" destOrd="0" parTransId="{83C9BFE0-6BA3-4BEF-9D41-18EF1D44EE6C}" sibTransId="{A0CA284D-AD0A-4A26-87E3-1E26CB8E25CD}"/>
    <dgm:cxn modelId="{D4723B37-4E19-4368-A4D8-3D1E13C4C040}" srcId="{FD45E552-A392-4106-8517-BEF85C4FBBDF}" destId="{50515277-FD70-4124-AB6E-C1F4BE64741F}" srcOrd="2" destOrd="0" parTransId="{A875A323-529D-48CD-BF17-A9967904702A}" sibTransId="{B3CD11D9-B320-4DFB-9BA4-FCFEAC19CDD2}"/>
    <dgm:cxn modelId="{9C25296B-50DE-4F86-BD58-185EA6E47162}" type="presOf" srcId="{50515277-FD70-4124-AB6E-C1F4BE64741F}" destId="{6C6BA63B-15F0-42B9-B4C8-B7B98A5DC35B}" srcOrd="0" destOrd="0" presId="urn:microsoft.com/office/officeart/2005/8/layout/vList2"/>
    <dgm:cxn modelId="{50C33B9C-8F34-404D-8A8C-4A9514D56E4E}" type="presOf" srcId="{C3F52C91-DBE6-4A12-B302-D321B0AC585C}" destId="{D3F3A215-E2B5-4CC7-AEC5-74BE5241B5B1}" srcOrd="0" destOrd="0" presId="urn:microsoft.com/office/officeart/2005/8/layout/vList2"/>
    <dgm:cxn modelId="{083848AE-C1A2-4D95-A6A3-62B6E9BCBEBC}" type="presOf" srcId="{61D05440-2542-4B45-81EE-73AFC8492864}" destId="{ED32541C-013D-401B-849C-E855DBD3CE32}" srcOrd="0" destOrd="0" presId="urn:microsoft.com/office/officeart/2005/8/layout/vList2"/>
    <dgm:cxn modelId="{143654B7-4812-496F-8560-C05577D73B65}" srcId="{FD45E552-A392-4106-8517-BEF85C4FBBDF}" destId="{4E29B9F2-A0B0-425C-96FB-5EF1699103D9}" srcOrd="0" destOrd="0" parTransId="{5E88C3A9-4640-4E87-9E24-66CC848B5036}" sibTransId="{91A45F12-0543-4611-B2AB-CF15465BAC3B}"/>
    <dgm:cxn modelId="{87A85EBC-DD6B-456B-B1C4-9E70301EBFC6}" type="presOf" srcId="{3DD7461D-4755-47C8-81F5-4B767D958D77}" destId="{E28DF61F-0B39-4A6A-9750-D03681FF4A0A}" srcOrd="0" destOrd="0" presId="urn:microsoft.com/office/officeart/2005/8/layout/vList2"/>
    <dgm:cxn modelId="{6447BFD6-CC86-4FAB-8FF4-82D11BC030F1}" srcId="{FD45E552-A392-4106-8517-BEF85C4FBBDF}" destId="{3DD7461D-4755-47C8-81F5-4B767D958D77}" srcOrd="4" destOrd="0" parTransId="{2D2309B6-10DA-48B7-A759-FFBE72AB6A0D}" sibTransId="{0A59A04E-852B-4F11-A18F-0086520DC157}"/>
    <dgm:cxn modelId="{31321CFE-3D83-4E5A-A479-AB39D695FB2E}" srcId="{FD45E552-A392-4106-8517-BEF85C4FBBDF}" destId="{61D05440-2542-4B45-81EE-73AFC8492864}" srcOrd="3" destOrd="0" parTransId="{DEA6BD5A-A245-47C5-9374-094C27F543F2}" sibTransId="{E3E92BD2-785A-4568-90C7-695CAB8B7CCF}"/>
    <dgm:cxn modelId="{66DF015F-75EE-43F2-A09B-F24D5C4F6762}" type="presParOf" srcId="{85C02158-FC75-4F07-8F03-61CDE03A032A}" destId="{C4BD393B-5E4E-40CD-BF18-9C4B058AF1B4}" srcOrd="0" destOrd="0" presId="urn:microsoft.com/office/officeart/2005/8/layout/vList2"/>
    <dgm:cxn modelId="{D958F16C-4A02-4C4C-A0D3-4976703CEF5F}" type="presParOf" srcId="{85C02158-FC75-4F07-8F03-61CDE03A032A}" destId="{400D33DE-40DE-47C7-A4EB-51CE838C1695}" srcOrd="1" destOrd="0" presId="urn:microsoft.com/office/officeart/2005/8/layout/vList2"/>
    <dgm:cxn modelId="{7095D8CE-4175-4048-B560-FE2FA49C6B7B}" type="presParOf" srcId="{85C02158-FC75-4F07-8F03-61CDE03A032A}" destId="{D3F3A215-E2B5-4CC7-AEC5-74BE5241B5B1}" srcOrd="2" destOrd="0" presId="urn:microsoft.com/office/officeart/2005/8/layout/vList2"/>
    <dgm:cxn modelId="{6FF7639C-075C-4A52-8C5A-4D00A96DEBF8}" type="presParOf" srcId="{85C02158-FC75-4F07-8F03-61CDE03A032A}" destId="{C947D22A-FDEC-44BC-8FDB-1539F7490324}" srcOrd="3" destOrd="0" presId="urn:microsoft.com/office/officeart/2005/8/layout/vList2"/>
    <dgm:cxn modelId="{2ABE293C-64A8-4332-947C-BCD2965F36F1}" type="presParOf" srcId="{85C02158-FC75-4F07-8F03-61CDE03A032A}" destId="{6C6BA63B-15F0-42B9-B4C8-B7B98A5DC35B}" srcOrd="4" destOrd="0" presId="urn:microsoft.com/office/officeart/2005/8/layout/vList2"/>
    <dgm:cxn modelId="{48019880-C243-453A-99F3-AE868907D0E5}" type="presParOf" srcId="{85C02158-FC75-4F07-8F03-61CDE03A032A}" destId="{02D19431-454F-449F-AA6C-00FEABB66D7B}" srcOrd="5" destOrd="0" presId="urn:microsoft.com/office/officeart/2005/8/layout/vList2"/>
    <dgm:cxn modelId="{51EEFAC2-29FF-4586-AE40-6E8502D0C864}" type="presParOf" srcId="{85C02158-FC75-4F07-8F03-61CDE03A032A}" destId="{ED32541C-013D-401B-849C-E855DBD3CE32}" srcOrd="6" destOrd="0" presId="urn:microsoft.com/office/officeart/2005/8/layout/vList2"/>
    <dgm:cxn modelId="{5DC798EA-F7FB-4AD9-B476-7E6547515921}" type="presParOf" srcId="{85C02158-FC75-4F07-8F03-61CDE03A032A}" destId="{208A2933-C767-43D6-A616-1B59246BC5CD}" srcOrd="7" destOrd="0" presId="urn:microsoft.com/office/officeart/2005/8/layout/vList2"/>
    <dgm:cxn modelId="{851C4498-A3A9-4D16-93D0-7B32EFAC0DF9}" type="presParOf" srcId="{85C02158-FC75-4F07-8F03-61CDE03A032A}" destId="{E28DF61F-0B39-4A6A-9750-D03681FF4A0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B6FD7-A148-4711-BB5D-F6FC0CA33813}">
      <dsp:nvSpPr>
        <dsp:cNvPr id="0" name=""/>
        <dsp:cNvSpPr/>
      </dsp:nvSpPr>
      <dsp:spPr>
        <a:xfrm>
          <a:off x="0" y="139908"/>
          <a:ext cx="6798539" cy="8751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l-GR" sz="2200" b="1" kern="1200"/>
            <a:t>Η Μονάδα λειτουργεί σε επίπεδο Τμήματος και έχει ως αποστολή (Ν.4957/2022) </a:t>
          </a:r>
          <a:r>
            <a:rPr lang="en-US" sz="2200" b="1" kern="1200"/>
            <a:t>:</a:t>
          </a:r>
          <a:endParaRPr lang="en-US" sz="2200" kern="1200"/>
        </a:p>
      </dsp:txBody>
      <dsp:txXfrm>
        <a:off x="42722" y="182630"/>
        <a:ext cx="6713095" cy="789716"/>
      </dsp:txXfrm>
    </dsp:sp>
    <dsp:sp modelId="{20D19380-5CFC-4270-BD66-1D961A415CEB}">
      <dsp:nvSpPr>
        <dsp:cNvPr id="0" name=""/>
        <dsp:cNvSpPr/>
      </dsp:nvSpPr>
      <dsp:spPr>
        <a:xfrm>
          <a:off x="0" y="1015068"/>
          <a:ext cx="6798539" cy="255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5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l-GR" sz="1700" b="1" kern="1200"/>
            <a:t>Την οργάνωση, την κινητοποίηση και τη δράση των υπηρεσιών του ΠΑ.Δ.Α.  σε περίπτωση έκτακτης ανάγκης ή σε καιρό πολέμου</a:t>
          </a:r>
          <a:r>
            <a:rPr lang="en-US" sz="1700" b="1" kern="1200"/>
            <a:t>.</a:t>
          </a:r>
          <a:endParaRPr lang="en-US" sz="1700" kern="1200"/>
        </a:p>
        <a:p>
          <a:pPr marL="171450" lvl="1" indent="-171450" algn="l" defTabSz="755650">
            <a:lnSpc>
              <a:spcPct val="90000"/>
            </a:lnSpc>
            <a:spcBef>
              <a:spcPct val="0"/>
            </a:spcBef>
            <a:spcAft>
              <a:spcPct val="20000"/>
            </a:spcAft>
            <a:buChar char="•"/>
          </a:pPr>
          <a:r>
            <a:rPr lang="el-GR" sz="1700" b="1" kern="1200"/>
            <a:t>Την εφαρμογή και αξιολόγηση της πολιτικής και των μέτρων για θέματα προστασίας και ασφάλειας εντός των χώρων του Πανεπιστημίου με στόχο την εξασφάλιση της ομαλής και αδιάλειπτης άσκησης των εκπαιδευτικών, ερευνητικών, διοικητικών και λοιπών δραστηριοτήτων του ΠΑ.Δ.Α.</a:t>
          </a:r>
          <a:endParaRPr lang="en-US" sz="1700" kern="1200"/>
        </a:p>
        <a:p>
          <a:pPr marL="171450" lvl="1" indent="-171450" algn="l" defTabSz="755650">
            <a:lnSpc>
              <a:spcPct val="90000"/>
            </a:lnSpc>
            <a:spcBef>
              <a:spcPct val="0"/>
            </a:spcBef>
            <a:spcAft>
              <a:spcPct val="20000"/>
            </a:spcAft>
            <a:buChar char="•"/>
          </a:pPr>
          <a:r>
            <a:rPr lang="el-GR" sz="1700" b="1" kern="1200"/>
            <a:t>Την υποστήριξη της Επιτροπής Ασφάλειας και Προστασίας  του ΠΑ.Δ.Α. κατά την άσκηση των αρμοδιοτήτων της.</a:t>
          </a:r>
          <a:endParaRPr lang="en-US" sz="1700" kern="1200"/>
        </a:p>
      </dsp:txBody>
      <dsp:txXfrm>
        <a:off x="0" y="1015068"/>
        <a:ext cx="6798539" cy="2550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DDB79-8494-4196-A80D-21E5E5FF3151}">
      <dsp:nvSpPr>
        <dsp:cNvPr id="0" name=""/>
        <dsp:cNvSpPr/>
      </dsp:nvSpPr>
      <dsp:spPr>
        <a:xfrm>
          <a:off x="709" y="72581"/>
          <a:ext cx="2766528" cy="165991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b="1" kern="1200"/>
            <a:t>Το Τμήμα υπάγεται στον  Πρύτανη ή στον, από αυτόν οριζόμενο, Αντιπρύτανη και είναι αρμόδιο για:</a:t>
          </a:r>
          <a:endParaRPr lang="en-US" sz="1500" kern="1200"/>
        </a:p>
      </dsp:txBody>
      <dsp:txXfrm>
        <a:off x="709" y="72581"/>
        <a:ext cx="2766528" cy="1659916"/>
      </dsp:txXfrm>
    </dsp:sp>
    <dsp:sp modelId="{41132553-D3E7-49BF-B842-FB9968F43A63}">
      <dsp:nvSpPr>
        <dsp:cNvPr id="0" name=""/>
        <dsp:cNvSpPr/>
      </dsp:nvSpPr>
      <dsp:spPr>
        <a:xfrm>
          <a:off x="3043890" y="72581"/>
          <a:ext cx="2766528" cy="1659916"/>
        </a:xfrm>
        <a:prstGeom prst="rect">
          <a:avLst/>
        </a:prstGeom>
        <a:solidFill>
          <a:schemeClr val="accent5">
            <a:hueOff val="-3038037"/>
            <a:satOff val="-207"/>
            <a:lumOff val="4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b="1" kern="1200"/>
            <a:t>Την εξασφάλιση της ομαλής και εύρυθμης λειτουργίας του ΠΑ.Δ.Α.</a:t>
          </a:r>
          <a:endParaRPr lang="en-US" sz="1500" kern="1200"/>
        </a:p>
      </dsp:txBody>
      <dsp:txXfrm>
        <a:off x="3043890" y="72581"/>
        <a:ext cx="2766528" cy="1659916"/>
      </dsp:txXfrm>
    </dsp:sp>
    <dsp:sp modelId="{4AB993A4-4CF8-44A7-B67C-4E0BF806B920}">
      <dsp:nvSpPr>
        <dsp:cNvPr id="0" name=""/>
        <dsp:cNvSpPr/>
      </dsp:nvSpPr>
      <dsp:spPr>
        <a:xfrm>
          <a:off x="709" y="2009151"/>
          <a:ext cx="2766528" cy="1659916"/>
        </a:xfrm>
        <a:prstGeom prst="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b="1" kern="1200"/>
            <a:t>Τη φύλαξη των υποδομών και εγκαταστάσεων του ΠΑ.Δ.Α.</a:t>
          </a:r>
          <a:endParaRPr lang="en-US" sz="1500" kern="1200"/>
        </a:p>
      </dsp:txBody>
      <dsp:txXfrm>
        <a:off x="709" y="2009151"/>
        <a:ext cx="2766528" cy="1659916"/>
      </dsp:txXfrm>
    </dsp:sp>
    <dsp:sp modelId="{81DAA237-4C05-49E3-82BF-7970EB9286E2}">
      <dsp:nvSpPr>
        <dsp:cNvPr id="0" name=""/>
        <dsp:cNvSpPr/>
      </dsp:nvSpPr>
      <dsp:spPr>
        <a:xfrm>
          <a:off x="3043890" y="2009151"/>
          <a:ext cx="2766528" cy="1659916"/>
        </a:xfrm>
        <a:prstGeom prst="rect">
          <a:avLst/>
        </a:prstGeom>
        <a:solidFill>
          <a:schemeClr val="accent5">
            <a:hueOff val="-9114112"/>
            <a:satOff val="-620"/>
            <a:lumOff val="147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b="1" kern="1200"/>
            <a:t>Την κατάρτιση ειδικού προγράμματος για την αντιμετώπιση εκτάκτων αναγκών (πόλεμος, σεισμοί, πυρκαγιά, πλημμύρες).</a:t>
          </a:r>
          <a:endParaRPr lang="en-US" sz="1500" kern="1200"/>
        </a:p>
      </dsp:txBody>
      <dsp:txXfrm>
        <a:off x="3043890" y="2009151"/>
        <a:ext cx="2766528" cy="1659916"/>
      </dsp:txXfrm>
    </dsp:sp>
    <dsp:sp modelId="{B9C5DE77-5267-47EA-B3CE-CBEE8800977A}">
      <dsp:nvSpPr>
        <dsp:cNvPr id="0" name=""/>
        <dsp:cNvSpPr/>
      </dsp:nvSpPr>
      <dsp:spPr>
        <a:xfrm>
          <a:off x="1522299" y="3945720"/>
          <a:ext cx="2766528" cy="1659916"/>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b="1" kern="1200"/>
            <a:t>Τη μέριμνα για την κατάρτιση προγράμματος ενημέρωσης του προσωπικού και παρακολούθηση της πορείας εφαρμογής του από τις αρμόδιες υπηρεσίες</a:t>
          </a:r>
          <a:r>
            <a:rPr lang="en-US" sz="1500" b="1" kern="1200"/>
            <a:t>.</a:t>
          </a:r>
          <a:endParaRPr lang="en-US" sz="1500" kern="1200"/>
        </a:p>
      </dsp:txBody>
      <dsp:txXfrm>
        <a:off x="1522299" y="3945720"/>
        <a:ext cx="2766528" cy="16599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59BF8-9D13-4779-9457-BAEBD5549F6C}">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a:t>Τη μέριμνα για τον καθορισμό χώρων ασφαλούς συγκέντρωσης του προσωπικού σε περιπτώσεις έκτακτης ανάγκης, τους οποίους φροντίζει να διατηρούνται κατάλληλοι για το σκοπό αυτό.</a:t>
          </a:r>
          <a:endParaRPr lang="en-US" sz="1400" kern="1200"/>
        </a:p>
      </dsp:txBody>
      <dsp:txXfrm>
        <a:off x="0" y="39687"/>
        <a:ext cx="3286125" cy="1971675"/>
      </dsp:txXfrm>
    </dsp:sp>
    <dsp:sp modelId="{93C04975-92E0-4C9C-A5D7-67F5AE1F2B96}">
      <dsp:nvSpPr>
        <dsp:cNvPr id="0" name=""/>
        <dsp:cNvSpPr/>
      </dsp:nvSpPr>
      <dsp:spPr>
        <a:xfrm>
          <a:off x="3614737" y="39687"/>
          <a:ext cx="3286125" cy="19716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a:t>Τον σχεδιασμό δράσεων .</a:t>
          </a:r>
          <a:endParaRPr lang="en-US" sz="1400" kern="1200"/>
        </a:p>
      </dsp:txBody>
      <dsp:txXfrm>
        <a:off x="3614737" y="39687"/>
        <a:ext cx="3286125" cy="1971675"/>
      </dsp:txXfrm>
    </dsp:sp>
    <dsp:sp modelId="{AE5FF426-FF5B-40F5-ACCA-780570FEF79B}">
      <dsp:nvSpPr>
        <dsp:cNvPr id="0" name=""/>
        <dsp:cNvSpPr/>
      </dsp:nvSpPr>
      <dsp:spPr>
        <a:xfrm>
          <a:off x="7229475" y="39687"/>
          <a:ext cx="3286125" cy="19716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a:t>Τον σχεδιασμό προγραμμάτων,  σεμιναρίων, ενημερωτικού χαρακτήρα εκδηλώσεων και άλλων συναφών δράσεων και πρωτοβουλιών, σε συνεργασία με φορείς του δημοσίου τομέα ή κοινωνικούς φορείς, με σκοπό την αντιμετώπιση έκτακτων καταστάσεων.</a:t>
          </a:r>
          <a:endParaRPr lang="en-US" sz="1400" kern="1200"/>
        </a:p>
      </dsp:txBody>
      <dsp:txXfrm>
        <a:off x="7229475" y="39687"/>
        <a:ext cx="3286125" cy="1971675"/>
      </dsp:txXfrm>
    </dsp:sp>
    <dsp:sp modelId="{04908DCC-792A-4A69-8C10-D5B96924B1F2}">
      <dsp:nvSpPr>
        <dsp:cNvPr id="0" name=""/>
        <dsp:cNvSpPr/>
      </dsp:nvSpPr>
      <dsp:spPr>
        <a:xfrm>
          <a:off x="1807368" y="2339975"/>
          <a:ext cx="3286125" cy="197167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a:t>Τη ρύθμιση κάθε άλλου θέματος πολιτικής σχεδίασης εκτάκτου ανάγκης, σύμφωνα με σχετικές διατάξεις της νομοθεσίας.</a:t>
          </a:r>
          <a:endParaRPr lang="en-US" sz="1400" kern="1200"/>
        </a:p>
      </dsp:txBody>
      <dsp:txXfrm>
        <a:off x="1807368" y="2339975"/>
        <a:ext cx="3286125" cy="1971675"/>
      </dsp:txXfrm>
    </dsp:sp>
    <dsp:sp modelId="{BBDF07D4-2AC2-4A99-9E8A-400779C06773}">
      <dsp:nvSpPr>
        <dsp:cNvPr id="0" name=""/>
        <dsp:cNvSpPr/>
      </dsp:nvSpPr>
      <dsp:spPr>
        <a:xfrm>
          <a:off x="5422106" y="2339975"/>
          <a:ext cx="3286125" cy="197167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a:t>Κάθε άλλη αρμοδιότητα που προβλέπεται από τις σχετικές διατάξεις της εκάστοτε ισχύουσας νομοθεσίας.</a:t>
          </a:r>
          <a:endParaRPr lang="en-US" sz="1400" kern="1200"/>
        </a:p>
      </dsp:txBody>
      <dsp:txXfrm>
        <a:off x="5422106"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7FA76-8268-4979-AD66-68AD16DF2180}">
      <dsp:nvSpPr>
        <dsp:cNvPr id="0" name=""/>
        <dsp:cNvSpPr/>
      </dsp:nvSpPr>
      <dsp:spPr>
        <a:xfrm>
          <a:off x="841" y="648095"/>
          <a:ext cx="2954096" cy="187585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4137FFD-EA2E-4C68-8110-E60FCF238647}">
      <dsp:nvSpPr>
        <dsp:cNvPr id="0" name=""/>
        <dsp:cNvSpPr/>
      </dsp:nvSpPr>
      <dsp:spPr>
        <a:xfrm>
          <a:off x="329074" y="959916"/>
          <a:ext cx="2954096" cy="187585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b="1" kern="1200"/>
            <a:t>Σχέδιο Εκτάκτου Ανάγκης και διαφυγής (Σ.Ε.Α.) για καθεμία από τις τρεις (3) Πανεπιστημιουπόλεις του, και </a:t>
          </a:r>
          <a:endParaRPr lang="en-US" sz="1900" kern="1200"/>
        </a:p>
      </dsp:txBody>
      <dsp:txXfrm>
        <a:off x="384016" y="1014858"/>
        <a:ext cx="2844212" cy="1765967"/>
      </dsp:txXfrm>
    </dsp:sp>
    <dsp:sp modelId="{BE54C471-4D5D-4AF6-9F11-CC87B2594F36}">
      <dsp:nvSpPr>
        <dsp:cNvPr id="0" name=""/>
        <dsp:cNvSpPr/>
      </dsp:nvSpPr>
      <dsp:spPr>
        <a:xfrm>
          <a:off x="3611404" y="648095"/>
          <a:ext cx="2954096" cy="187585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A9C5431-3CEA-43BD-8225-860AE45ACAD1}">
      <dsp:nvSpPr>
        <dsp:cNvPr id="0" name=""/>
        <dsp:cNvSpPr/>
      </dsp:nvSpPr>
      <dsp:spPr>
        <a:xfrm>
          <a:off x="3939637" y="959916"/>
          <a:ext cx="2954096" cy="187585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b="1" kern="1200"/>
            <a:t>Σχέδιο Ασφάλειας και Προστασίας</a:t>
          </a:r>
          <a:endParaRPr lang="en-US" sz="1900" kern="1200"/>
        </a:p>
      </dsp:txBody>
      <dsp:txXfrm>
        <a:off x="3994579" y="1014858"/>
        <a:ext cx="2844212" cy="17659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27482-CDF7-44B4-BF65-A5001134881D}">
      <dsp:nvSpPr>
        <dsp:cNvPr id="0" name=""/>
        <dsp:cNvSpPr/>
      </dsp:nvSpPr>
      <dsp:spPr>
        <a:xfrm>
          <a:off x="935" y="865638"/>
          <a:ext cx="3284102" cy="208540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3BD3C23-3E92-4DFC-B912-7FFAC8E0AF02}">
      <dsp:nvSpPr>
        <dsp:cNvPr id="0" name=""/>
        <dsp:cNvSpPr/>
      </dsp:nvSpPr>
      <dsp:spPr>
        <a:xfrm>
          <a:off x="365835" y="1212293"/>
          <a:ext cx="3284102" cy="20854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b="1" kern="1200"/>
            <a:t>Στο πλαίσιο της υλοποίησης των Σ.Ε.Α. τακτικές θεωρητικές εκπαιδεύσεις των ομάδων πυρασφάλειας, καθηγητών, φοιτητών ανά σχολή και διοικητικού προσωπικού. Κάθε μία από αυτές τις εκπαιδεύσεις ακολουθείται από πρακτικές εκκένωσης – πρακτική εφαρμογή των σχεδίων και πρακτική εκπαίδευση στην χρήση των πυροσβεστήρων.</a:t>
          </a:r>
          <a:endParaRPr lang="en-US" sz="1300" kern="1200"/>
        </a:p>
      </dsp:txBody>
      <dsp:txXfrm>
        <a:off x="426914" y="1273372"/>
        <a:ext cx="3161944" cy="1963246"/>
      </dsp:txXfrm>
    </dsp:sp>
    <dsp:sp modelId="{AD8FCF89-05FD-4CF9-B4FF-448B18032614}">
      <dsp:nvSpPr>
        <dsp:cNvPr id="0" name=""/>
        <dsp:cNvSpPr/>
      </dsp:nvSpPr>
      <dsp:spPr>
        <a:xfrm>
          <a:off x="4014838" y="865638"/>
          <a:ext cx="3284102" cy="208540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BA484C3-4645-4EE8-830F-8F9FD6A05621}">
      <dsp:nvSpPr>
        <dsp:cNvPr id="0" name=""/>
        <dsp:cNvSpPr/>
      </dsp:nvSpPr>
      <dsp:spPr>
        <a:xfrm>
          <a:off x="4379738" y="1212293"/>
          <a:ext cx="3284102" cy="20854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b="1" kern="1200"/>
            <a:t>Θεωρητικές εκπαιδεύσεις του προσωπικού των βιβλιοθηκών και ομάδων Ε.Α. </a:t>
          </a:r>
          <a:endParaRPr lang="en-US" sz="1300" kern="1200"/>
        </a:p>
      </dsp:txBody>
      <dsp:txXfrm>
        <a:off x="4440817" y="1273372"/>
        <a:ext cx="3161944" cy="19632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2BDF5-114A-4815-BA08-FF336F752742}">
      <dsp:nvSpPr>
        <dsp:cNvPr id="0" name=""/>
        <dsp:cNvSpPr/>
      </dsp:nvSpPr>
      <dsp:spPr>
        <a:xfrm>
          <a:off x="0" y="714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b="1" kern="1200"/>
            <a:t>Ενεργοποιήστε το πλησιέστερο κουμπί συναγερμού και ενημερώστε τους υπόλοιπους φοιτητές και προσωπικό που βρίσκονται κοντά στην εστία της φωτιάς. </a:t>
          </a:r>
          <a:endParaRPr lang="en-US" sz="2000" kern="1200"/>
        </a:p>
      </dsp:txBody>
      <dsp:txXfrm>
        <a:off x="38838" y="110307"/>
        <a:ext cx="10437924" cy="717924"/>
      </dsp:txXfrm>
    </dsp:sp>
    <dsp:sp modelId="{DA206726-7198-4DA7-BC28-293AE46AF107}">
      <dsp:nvSpPr>
        <dsp:cNvPr id="0" name=""/>
        <dsp:cNvSpPr/>
      </dsp:nvSpPr>
      <dsp:spPr>
        <a:xfrm>
          <a:off x="0" y="9246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b="1" kern="1200"/>
            <a:t>Καλέστε την Πυροσβεστική στο 199 ή 112 και με ψυχραιμία δώστε όσο περισσότερες ακριβείς πληροφορίες για το περιστατικό. </a:t>
          </a:r>
          <a:endParaRPr lang="en-US" sz="2000" kern="1200"/>
        </a:p>
      </dsp:txBody>
      <dsp:txXfrm>
        <a:off x="38838" y="963507"/>
        <a:ext cx="10437924" cy="717924"/>
      </dsp:txXfrm>
    </dsp:sp>
    <dsp:sp modelId="{04D5D61A-115D-408A-B07C-9BD54D44BADC}">
      <dsp:nvSpPr>
        <dsp:cNvPr id="0" name=""/>
        <dsp:cNvSpPr/>
      </dsp:nvSpPr>
      <dsp:spPr>
        <a:xfrm>
          <a:off x="0" y="17778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b="1" kern="1200"/>
            <a:t>Σε περίπτωση που υπάρχει η παραμικρή αμφιβολία για την ασφάλειά σας, φεύγετε. </a:t>
          </a:r>
          <a:endParaRPr lang="en-US" sz="2000" kern="1200"/>
        </a:p>
      </dsp:txBody>
      <dsp:txXfrm>
        <a:off x="38838" y="1816707"/>
        <a:ext cx="10437924" cy="717924"/>
      </dsp:txXfrm>
    </dsp:sp>
    <dsp:sp modelId="{55E4B626-5309-4B2B-9418-0BF3FE69CB4F}">
      <dsp:nvSpPr>
        <dsp:cNvPr id="0" name=""/>
        <dsp:cNvSpPr/>
      </dsp:nvSpPr>
      <dsp:spPr>
        <a:xfrm>
          <a:off x="0" y="2631069"/>
          <a:ext cx="10515600" cy="79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b="1" kern="1200"/>
            <a:t>Όταν ακουστεί η σειρήνα συναγερμού, δεν καθυστερείτε για να πάρετε τα προσωπικά σας αντικείμενα και εκκενώνετε άμεσα το κτίριο, ακολουθώντας πάντα το κλιμακοστάσιο. </a:t>
          </a:r>
          <a:endParaRPr lang="en-US" sz="2000" kern="1200"/>
        </a:p>
      </dsp:txBody>
      <dsp:txXfrm>
        <a:off x="38838" y="2669907"/>
        <a:ext cx="10437924" cy="717924"/>
      </dsp:txXfrm>
    </dsp:sp>
    <dsp:sp modelId="{91C27E6A-F8E9-4E73-AD95-1B9A3F90BAF1}">
      <dsp:nvSpPr>
        <dsp:cNvPr id="0" name=""/>
        <dsp:cNvSpPr/>
      </dsp:nvSpPr>
      <dsp:spPr>
        <a:xfrm>
          <a:off x="0" y="3484269"/>
          <a:ext cx="10515600" cy="7956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l-GR" sz="2000" b="1" kern="1200"/>
            <a:t>ΠΟΤΕ ΔΕΝ ΧΡΗΣΙΜΟΠΟΙΕΊΤΕ ΤΟΥΣ ΑΝΕΛΚΥΣΤΗΡΕΣ</a:t>
          </a:r>
          <a:endParaRPr lang="en-US" sz="2000" kern="1200"/>
        </a:p>
      </dsp:txBody>
      <dsp:txXfrm>
        <a:off x="38838" y="3523107"/>
        <a:ext cx="10437924" cy="7179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8CDC9-8DCC-46F6-B303-E67D68C501CC}">
      <dsp:nvSpPr>
        <dsp:cNvPr id="0" name=""/>
        <dsp:cNvSpPr/>
      </dsp:nvSpPr>
      <dsp:spPr>
        <a:xfrm>
          <a:off x="0" y="42016"/>
          <a:ext cx="5393361" cy="139171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b="1" kern="1200"/>
            <a:t>Ακολουθείστε τις οδεύσεις διαφυγής, σύμφωνα με τα αναρτημένα σχέδια στους χώρους του Πανεπιστημίου. Μεριμνήστε για τα άτομα με κινητικά προβλήματα, κλπ και οδηγήστε τα στην κοντινότερη έξοδο. </a:t>
          </a:r>
          <a:endParaRPr lang="en-US" sz="1600" kern="1200"/>
        </a:p>
      </dsp:txBody>
      <dsp:txXfrm>
        <a:off x="67938" y="109954"/>
        <a:ext cx="5257485" cy="1255839"/>
      </dsp:txXfrm>
    </dsp:sp>
    <dsp:sp modelId="{ABDD1043-3CED-4648-BFCA-03FF410D8FE0}">
      <dsp:nvSpPr>
        <dsp:cNvPr id="0" name=""/>
        <dsp:cNvSpPr/>
      </dsp:nvSpPr>
      <dsp:spPr>
        <a:xfrm>
          <a:off x="0" y="1479811"/>
          <a:ext cx="5393361" cy="1391715"/>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b="1" kern="1200"/>
            <a:t>Πηγαίνετε στους προκαθορισμένους χώρους συγκέντρωσης για καταμέτρηση. Θυμηθείτε τα άτομα που ήταν δίπλα σας και δηλώστε άμεσα τυχόν απουσία τους, ούτως ώστε να μειωθεί ο χρόνος εντοπισμού τους. </a:t>
          </a:r>
          <a:endParaRPr lang="en-US" sz="1600" kern="1200"/>
        </a:p>
      </dsp:txBody>
      <dsp:txXfrm>
        <a:off x="67938" y="1547749"/>
        <a:ext cx="5257485" cy="1255839"/>
      </dsp:txXfrm>
    </dsp:sp>
    <dsp:sp modelId="{7B0A6429-647D-452E-AE18-C011950CA8A7}">
      <dsp:nvSpPr>
        <dsp:cNvPr id="0" name=""/>
        <dsp:cNvSpPr/>
      </dsp:nvSpPr>
      <dsp:spPr>
        <a:xfrm>
          <a:off x="0" y="2917606"/>
          <a:ext cx="5393361" cy="1391715"/>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b="1" kern="1200"/>
            <a:t>Δεν εγκαταλείπετε το σημείο συγκέντρωσης και δεν εισέρχεστε ξανά στο κτίριο, αν δεν πάρετε εντολή από κάποιον υπεύθυνο. </a:t>
          </a:r>
          <a:endParaRPr lang="en-US" sz="1600" kern="1200"/>
        </a:p>
      </dsp:txBody>
      <dsp:txXfrm>
        <a:off x="67938" y="2985544"/>
        <a:ext cx="5257485" cy="12558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93950-3203-4042-8438-D1C404977378}">
      <dsp:nvSpPr>
        <dsp:cNvPr id="0" name=""/>
        <dsp:cNvSpPr/>
      </dsp:nvSpPr>
      <dsp:spPr>
        <a:xfrm>
          <a:off x="0" y="76503"/>
          <a:ext cx="10772774" cy="104480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b="1" kern="1200"/>
            <a:t>Τις βασικές αρχές διαχείρισης απρόοπτων / δυσμενών συμβάντων που μπορούν να λάβουν χώρα στο Πανεπιστήμιο και τον τρόπο αντιμετώπισής τους από εσάς που δεν είστε  επιφορτισμένοι με την διαχείριση ή την αντιμετώπιση της έκτακτης ανάγκης. </a:t>
          </a:r>
          <a:endParaRPr lang="en-US" sz="1900" kern="1200"/>
        </a:p>
      </dsp:txBody>
      <dsp:txXfrm>
        <a:off x="51003" y="127506"/>
        <a:ext cx="10670768" cy="942803"/>
      </dsp:txXfrm>
    </dsp:sp>
    <dsp:sp modelId="{E0054CC5-E9A8-4448-8695-81D17B64A6BC}">
      <dsp:nvSpPr>
        <dsp:cNvPr id="0" name=""/>
        <dsp:cNvSpPr/>
      </dsp:nvSpPr>
      <dsp:spPr>
        <a:xfrm>
          <a:off x="0" y="1176033"/>
          <a:ext cx="10772774" cy="104480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b="1" kern="1200"/>
            <a:t>Διαδικασίες εκκένωσης αντιμετώπισης πυρκαγιών και λοιπών κινδύνων.</a:t>
          </a:r>
          <a:endParaRPr lang="en-US" sz="1900" kern="1200"/>
        </a:p>
      </dsp:txBody>
      <dsp:txXfrm>
        <a:off x="51003" y="1227036"/>
        <a:ext cx="10670768" cy="942803"/>
      </dsp:txXfrm>
    </dsp:sp>
    <dsp:sp modelId="{E2059622-B3E1-4456-828F-677248BC803D}">
      <dsp:nvSpPr>
        <dsp:cNvPr id="0" name=""/>
        <dsp:cNvSpPr/>
      </dsp:nvSpPr>
      <dsp:spPr>
        <a:xfrm>
          <a:off x="0" y="2275564"/>
          <a:ext cx="10772774" cy="104480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b="1" kern="1200"/>
            <a:t>Γνώση χρήσης μέσων πυρόσβεσης και εξοικείωση με τα πυροσβεστικά υλικά και μέσα.</a:t>
          </a:r>
          <a:endParaRPr lang="en-US" sz="1900" kern="1200"/>
        </a:p>
      </dsp:txBody>
      <dsp:txXfrm>
        <a:off x="51003" y="2326567"/>
        <a:ext cx="10670768" cy="942803"/>
      </dsp:txXfrm>
    </dsp:sp>
    <dsp:sp modelId="{F3A7BF27-B154-41A4-A278-BD1C87C37B53}">
      <dsp:nvSpPr>
        <dsp:cNvPr id="0" name=""/>
        <dsp:cNvSpPr/>
      </dsp:nvSpPr>
      <dsp:spPr>
        <a:xfrm>
          <a:off x="0" y="3375094"/>
          <a:ext cx="10772774" cy="104480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b="1" kern="1200"/>
            <a:t>Γνώση του σχεδίου εκτάκτου ανάγκης του Πανεπιστημίου και των οδηγιών αντιμετώπισης των συμβάντων.</a:t>
          </a:r>
          <a:endParaRPr lang="en-US" sz="1900" kern="1200"/>
        </a:p>
      </dsp:txBody>
      <dsp:txXfrm>
        <a:off x="51003" y="3426097"/>
        <a:ext cx="10670768" cy="942803"/>
      </dsp:txXfrm>
    </dsp:sp>
    <dsp:sp modelId="{D50076FA-EF76-4D57-A5D2-37EDFB40BAD6}">
      <dsp:nvSpPr>
        <dsp:cNvPr id="0" name=""/>
        <dsp:cNvSpPr/>
      </dsp:nvSpPr>
      <dsp:spPr>
        <a:xfrm>
          <a:off x="0" y="4474623"/>
          <a:ext cx="10772774" cy="104480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b="1" kern="1200"/>
            <a:t>Επιπλέον, θα αποκτήσετε γνώση βέλτιστης αντίδρασης, σε μια σειρά καταστάσεων εκτάκτου ανάγκης.</a:t>
          </a:r>
          <a:endParaRPr lang="en-US" sz="1900" kern="1200"/>
        </a:p>
      </dsp:txBody>
      <dsp:txXfrm>
        <a:off x="51003" y="4525626"/>
        <a:ext cx="10670768" cy="9428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D393B-5E4E-40CD-BF18-9C4B058AF1B4}">
      <dsp:nvSpPr>
        <dsp:cNvPr id="0" name=""/>
        <dsp:cNvSpPr/>
      </dsp:nvSpPr>
      <dsp:spPr>
        <a:xfrm>
          <a:off x="0" y="87569"/>
          <a:ext cx="6666833" cy="99815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b="1" kern="1200"/>
            <a:t>Παραμένετε ψύχραιμοι.</a:t>
          </a:r>
          <a:endParaRPr lang="en-US" sz="2500" kern="1200"/>
        </a:p>
      </dsp:txBody>
      <dsp:txXfrm>
        <a:off x="48726" y="136295"/>
        <a:ext cx="6569381" cy="900704"/>
      </dsp:txXfrm>
    </dsp:sp>
    <dsp:sp modelId="{D3F3A215-E2B5-4CC7-AEC5-74BE5241B5B1}">
      <dsp:nvSpPr>
        <dsp:cNvPr id="0" name=""/>
        <dsp:cNvSpPr/>
      </dsp:nvSpPr>
      <dsp:spPr>
        <a:xfrm>
          <a:off x="0" y="1157725"/>
          <a:ext cx="6666833" cy="998156"/>
        </a:xfrm>
        <a:prstGeom prst="roundRect">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b="1" kern="1200"/>
            <a:t>Δίνετε προτεραιότητα στην ζωή και την ασφάλεια.</a:t>
          </a:r>
          <a:endParaRPr lang="en-US" sz="2500" kern="1200"/>
        </a:p>
      </dsp:txBody>
      <dsp:txXfrm>
        <a:off x="48726" y="1206451"/>
        <a:ext cx="6569381" cy="900704"/>
      </dsp:txXfrm>
    </dsp:sp>
    <dsp:sp modelId="{6C6BA63B-15F0-42B9-B4C8-B7B98A5DC35B}">
      <dsp:nvSpPr>
        <dsp:cNvPr id="0" name=""/>
        <dsp:cNvSpPr/>
      </dsp:nvSpPr>
      <dsp:spPr>
        <a:xfrm>
          <a:off x="0" y="2227881"/>
          <a:ext cx="6666833" cy="998156"/>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b="1" kern="1200"/>
            <a:t>Ενημερώνετε τον υπεύθυνο και καλείτε την αρμόδια υπηρεσία βάσει του σχεδιασμού.</a:t>
          </a:r>
          <a:endParaRPr lang="en-US" sz="2500" kern="1200"/>
        </a:p>
      </dsp:txBody>
      <dsp:txXfrm>
        <a:off x="48726" y="2276607"/>
        <a:ext cx="6569381" cy="900704"/>
      </dsp:txXfrm>
    </dsp:sp>
    <dsp:sp modelId="{ED32541C-013D-401B-849C-E855DBD3CE32}">
      <dsp:nvSpPr>
        <dsp:cNvPr id="0" name=""/>
        <dsp:cNvSpPr/>
      </dsp:nvSpPr>
      <dsp:spPr>
        <a:xfrm>
          <a:off x="0" y="3298038"/>
          <a:ext cx="6666833" cy="998156"/>
        </a:xfrm>
        <a:prstGeom prst="roundRect">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b="1" kern="1200"/>
            <a:t>Ανταποκρίνεστε πάντα στις παρεχόμενες οδηγίες των υπευθύνων.</a:t>
          </a:r>
          <a:endParaRPr lang="en-US" sz="2500" kern="1200"/>
        </a:p>
      </dsp:txBody>
      <dsp:txXfrm>
        <a:off x="48726" y="3346764"/>
        <a:ext cx="6569381" cy="900704"/>
      </dsp:txXfrm>
    </dsp:sp>
    <dsp:sp modelId="{E28DF61F-0B39-4A6A-9750-D03681FF4A0A}">
      <dsp:nvSpPr>
        <dsp:cNvPr id="0" name=""/>
        <dsp:cNvSpPr/>
      </dsp:nvSpPr>
      <dsp:spPr>
        <a:xfrm>
          <a:off x="0" y="4368194"/>
          <a:ext cx="6666833" cy="998156"/>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l-GR" sz="2500" b="1" kern="1200"/>
            <a:t>Ενεργείτε, εάν σας ζητηθεί, με ασφάλεια σύμφωνα με τον σχεδιασμό.  </a:t>
          </a:r>
          <a:endParaRPr lang="en-US" sz="2500" kern="1200"/>
        </a:p>
      </dsp:txBody>
      <dsp:txXfrm>
        <a:off x="48726" y="4416920"/>
        <a:ext cx="6569381" cy="90070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E085B-0346-4FA0-A6E9-0964F922E63D}" type="datetimeFigureOut">
              <a:rPr lang="el-GR" smtClean="0"/>
              <a:t>20/9/2024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DE3F-F9F3-4DFD-ADCE-8371F824C313}" type="slidenum">
              <a:rPr lang="el-GR" smtClean="0"/>
              <a:t>‹#›</a:t>
            </a:fld>
            <a:endParaRPr lang="el-GR"/>
          </a:p>
        </p:txBody>
      </p:sp>
    </p:spTree>
    <p:extLst>
      <p:ext uri="{BB962C8B-B14F-4D97-AF65-F5344CB8AC3E}">
        <p14:creationId xmlns:p14="http://schemas.microsoft.com/office/powerpoint/2010/main" val="2980426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7105BD-6D6F-49DB-9DE4-D4A6452D7E5F}"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325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16</a:t>
            </a:fld>
            <a:endParaRPr lang="en-US" altLang="zh-CN" noProof="0" dirty="0"/>
          </a:p>
        </p:txBody>
      </p:sp>
    </p:spTree>
    <p:extLst>
      <p:ext uri="{BB962C8B-B14F-4D97-AF65-F5344CB8AC3E}">
        <p14:creationId xmlns:p14="http://schemas.microsoft.com/office/powerpoint/2010/main" val="1181820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D156C-CE79-D6DA-B6B9-7DAE232B99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E6592DC6-3406-5392-CCAB-C3CDE1AA0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EA838355-F33E-925A-0693-77CE00886AB3}"/>
              </a:ext>
            </a:extLst>
          </p:cNvPr>
          <p:cNvSpPr>
            <a:spLocks noGrp="1"/>
          </p:cNvSpPr>
          <p:nvPr>
            <p:ph type="dt" sz="half" idx="10"/>
          </p:nvPr>
        </p:nvSpPr>
        <p:spPr/>
        <p:txBody>
          <a:bodyPr/>
          <a:lstStyle/>
          <a:p>
            <a:fld id="{16143429-DED1-49A2-916F-353EDF8EC081}" type="datetimeFigureOut">
              <a:rPr lang="el-GR" smtClean="0"/>
              <a:t>20/9/2024</a:t>
            </a:fld>
            <a:endParaRPr lang="el-GR"/>
          </a:p>
        </p:txBody>
      </p:sp>
      <p:sp>
        <p:nvSpPr>
          <p:cNvPr id="5" name="Footer Placeholder 4">
            <a:extLst>
              <a:ext uri="{FF2B5EF4-FFF2-40B4-BE49-F238E27FC236}">
                <a16:creationId xmlns:a16="http://schemas.microsoft.com/office/drawing/2014/main" id="{F000D3BA-BC1B-6CE7-8007-DB0D8941FB76}"/>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377B8E6-5F7F-46C1-D8B0-D1884F69AA11}"/>
              </a:ext>
            </a:extLst>
          </p:cNvPr>
          <p:cNvSpPr>
            <a:spLocks noGrp="1"/>
          </p:cNvSpPr>
          <p:nvPr>
            <p:ph type="sldNum" sz="quarter" idx="12"/>
          </p:nvPr>
        </p:nvSpPr>
        <p:spPr/>
        <p:txBody>
          <a:bodyPr/>
          <a:lstStyle/>
          <a:p>
            <a:fld id="{E6137199-FEC9-409F-9DDC-477B882AC9B4}" type="slidenum">
              <a:rPr lang="el-GR" smtClean="0"/>
              <a:t>‹#›</a:t>
            </a:fld>
            <a:endParaRPr lang="el-GR"/>
          </a:p>
        </p:txBody>
      </p:sp>
    </p:spTree>
    <p:extLst>
      <p:ext uri="{BB962C8B-B14F-4D97-AF65-F5344CB8AC3E}">
        <p14:creationId xmlns:p14="http://schemas.microsoft.com/office/powerpoint/2010/main" val="36099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FB85-BF7C-F8E5-D2E5-33E088D4D29E}"/>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C611D1A8-C0C1-DECB-6333-4295E371EE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5817328-B9F3-477B-26BA-BB609DB73E7E}"/>
              </a:ext>
            </a:extLst>
          </p:cNvPr>
          <p:cNvSpPr>
            <a:spLocks noGrp="1"/>
          </p:cNvSpPr>
          <p:nvPr>
            <p:ph type="dt" sz="half" idx="10"/>
          </p:nvPr>
        </p:nvSpPr>
        <p:spPr/>
        <p:txBody>
          <a:bodyPr/>
          <a:lstStyle/>
          <a:p>
            <a:fld id="{16143429-DED1-49A2-916F-353EDF8EC081}" type="datetimeFigureOut">
              <a:rPr lang="el-GR" smtClean="0"/>
              <a:t>20/9/2024</a:t>
            </a:fld>
            <a:endParaRPr lang="el-GR"/>
          </a:p>
        </p:txBody>
      </p:sp>
      <p:sp>
        <p:nvSpPr>
          <p:cNvPr id="5" name="Footer Placeholder 4">
            <a:extLst>
              <a:ext uri="{FF2B5EF4-FFF2-40B4-BE49-F238E27FC236}">
                <a16:creationId xmlns:a16="http://schemas.microsoft.com/office/drawing/2014/main" id="{4EEBAAB1-8F83-9D9E-0E59-6EED0F2001D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1D37433-C343-8C95-448E-CDB1F81E7B85}"/>
              </a:ext>
            </a:extLst>
          </p:cNvPr>
          <p:cNvSpPr>
            <a:spLocks noGrp="1"/>
          </p:cNvSpPr>
          <p:nvPr>
            <p:ph type="sldNum" sz="quarter" idx="12"/>
          </p:nvPr>
        </p:nvSpPr>
        <p:spPr/>
        <p:txBody>
          <a:bodyPr/>
          <a:lstStyle/>
          <a:p>
            <a:fld id="{E6137199-FEC9-409F-9DDC-477B882AC9B4}" type="slidenum">
              <a:rPr lang="el-GR" smtClean="0"/>
              <a:t>‹#›</a:t>
            </a:fld>
            <a:endParaRPr lang="el-GR"/>
          </a:p>
        </p:txBody>
      </p:sp>
    </p:spTree>
    <p:extLst>
      <p:ext uri="{BB962C8B-B14F-4D97-AF65-F5344CB8AC3E}">
        <p14:creationId xmlns:p14="http://schemas.microsoft.com/office/powerpoint/2010/main" val="72413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77671D-4D26-BB95-4CC1-CFB844B1F7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3E431C9B-B05C-C72C-BFA6-E7D6E3F93A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385CA6E-17F3-8B9F-B330-514C27B60ACB}"/>
              </a:ext>
            </a:extLst>
          </p:cNvPr>
          <p:cNvSpPr>
            <a:spLocks noGrp="1"/>
          </p:cNvSpPr>
          <p:nvPr>
            <p:ph type="dt" sz="half" idx="10"/>
          </p:nvPr>
        </p:nvSpPr>
        <p:spPr/>
        <p:txBody>
          <a:bodyPr/>
          <a:lstStyle/>
          <a:p>
            <a:fld id="{16143429-DED1-49A2-916F-353EDF8EC081}" type="datetimeFigureOut">
              <a:rPr lang="el-GR" smtClean="0"/>
              <a:t>20/9/2024</a:t>
            </a:fld>
            <a:endParaRPr lang="el-GR"/>
          </a:p>
        </p:txBody>
      </p:sp>
      <p:sp>
        <p:nvSpPr>
          <p:cNvPr id="5" name="Footer Placeholder 4">
            <a:extLst>
              <a:ext uri="{FF2B5EF4-FFF2-40B4-BE49-F238E27FC236}">
                <a16:creationId xmlns:a16="http://schemas.microsoft.com/office/drawing/2014/main" id="{286D1679-2840-B820-C324-AB2326E605A3}"/>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E683936-8FED-FFED-1EA2-614D7DBEA486}"/>
              </a:ext>
            </a:extLst>
          </p:cNvPr>
          <p:cNvSpPr>
            <a:spLocks noGrp="1"/>
          </p:cNvSpPr>
          <p:nvPr>
            <p:ph type="sldNum" sz="quarter" idx="12"/>
          </p:nvPr>
        </p:nvSpPr>
        <p:spPr/>
        <p:txBody>
          <a:bodyPr/>
          <a:lstStyle/>
          <a:p>
            <a:fld id="{E6137199-FEC9-409F-9DDC-477B882AC9B4}" type="slidenum">
              <a:rPr lang="el-GR" smtClean="0"/>
              <a:t>‹#›</a:t>
            </a:fld>
            <a:endParaRPr lang="el-GR"/>
          </a:p>
        </p:txBody>
      </p:sp>
    </p:spTree>
    <p:extLst>
      <p:ext uri="{BB962C8B-B14F-4D97-AF65-F5344CB8AC3E}">
        <p14:creationId xmlns:p14="http://schemas.microsoft.com/office/powerpoint/2010/main" val="636365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509574" y="2096892"/>
            <a:ext cx="5117162" cy="1325563"/>
          </a:xfrm>
        </p:spPr>
        <p:txBody>
          <a:bodyPr>
            <a:noAutofit/>
          </a:bodyPr>
          <a:lstStyle/>
          <a:p>
            <a:r>
              <a:rPr lang="en-US" dirty="0"/>
              <a:t>Click to edit Master title style</a:t>
            </a:r>
          </a:p>
        </p:txBody>
      </p:sp>
      <p:sp>
        <p:nvSpPr>
          <p:cNvPr id="14" name="Content placeholder 47">
            <a:extLst>
              <a:ext uri="{FF2B5EF4-FFF2-40B4-BE49-F238E27FC236}">
                <a16:creationId xmlns:a16="http://schemas.microsoft.com/office/drawing/2014/main" id="{E61594E5-F661-407F-9B5E-62267D2E6AAD}"/>
              </a:ext>
            </a:extLst>
          </p:cNvPr>
          <p:cNvSpPr>
            <a:spLocks noGrp="1"/>
          </p:cNvSpPr>
          <p:nvPr>
            <p:ph type="body" sz="quarter" idx="28" hasCustomPrompt="1"/>
          </p:nvPr>
        </p:nvSpPr>
        <p:spPr>
          <a:xfrm>
            <a:off x="509574" y="3435546"/>
            <a:ext cx="4260180" cy="1294530"/>
          </a:xfrm>
          <a:prstGeom prst="rect">
            <a:avLst/>
          </a:prstGeom>
        </p:spPr>
        <p:txBody>
          <a:bodyPr>
            <a:noAutofit/>
          </a:bodyPr>
          <a:lstStyle>
            <a:lvl1pPr marL="0" indent="0">
              <a:lnSpc>
                <a:spcPct val="100000"/>
              </a:lnSpc>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1" name="Picture Placeholder 20">
            <a:extLst>
              <a:ext uri="{FF2B5EF4-FFF2-40B4-BE49-F238E27FC236}">
                <a16:creationId xmlns:a16="http://schemas.microsoft.com/office/drawing/2014/main" id="{988BDF24-3B67-5B77-0D48-319FA7FD0F65}"/>
              </a:ext>
            </a:extLst>
          </p:cNvPr>
          <p:cNvSpPr>
            <a:spLocks noGrp="1"/>
          </p:cNvSpPr>
          <p:nvPr>
            <p:ph type="pic" sz="quarter" idx="51"/>
          </p:nvPr>
        </p:nvSpPr>
        <p:spPr>
          <a:xfrm>
            <a:off x="5745001" y="0"/>
            <a:ext cx="6446999" cy="68580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dirty="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p>
            <a:r>
              <a:rPr lang="en-US" noProof="0" dirty="0"/>
              <a:t>Presentation Title</a:t>
            </a:r>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509694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rgbClr val="98432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Content Placeholder 47">
            <a:extLst>
              <a:ext uri="{FF2B5EF4-FFF2-40B4-BE49-F238E27FC236}">
                <a16:creationId xmlns:a16="http://schemas.microsoft.com/office/drawing/2014/main" id="{073CD90F-1E45-47EC-B558-D5F638F5FE6F}"/>
              </a:ext>
            </a:extLst>
          </p:cNvPr>
          <p:cNvSpPr>
            <a:spLocks noGrp="1"/>
          </p:cNvSpPr>
          <p:nvPr>
            <p:ph type="pic" sz="quarter" idx="48"/>
          </p:nvPr>
        </p:nvSpPr>
        <p:spPr>
          <a:xfrm>
            <a:off x="2754948" y="250209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9" name="Content Placeholder 47">
            <a:extLst>
              <a:ext uri="{FF2B5EF4-FFF2-40B4-BE49-F238E27FC236}">
                <a16:creationId xmlns:a16="http://schemas.microsoft.com/office/drawing/2014/main" id="{9A501203-35D0-41A5-A2A4-9F05FAB495C4}"/>
              </a:ext>
            </a:extLst>
          </p:cNvPr>
          <p:cNvSpPr>
            <a:spLocks noGrp="1"/>
          </p:cNvSpPr>
          <p:nvPr>
            <p:ph type="pic" sz="quarter" idx="49"/>
          </p:nvPr>
        </p:nvSpPr>
        <p:spPr>
          <a:xfrm>
            <a:off x="391110" y="2493385"/>
            <a:ext cx="1465840" cy="1289394"/>
          </a:xfrm>
          <a:prstGeom prst="hexagon">
            <a:avLst>
              <a:gd name="adj" fmla="val 28349"/>
              <a:gd name="vf" fmla="val 115470"/>
            </a:avLst>
          </a:prstGeom>
          <a:ln>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30" name="Content Placeholder 47">
            <a:extLst>
              <a:ext uri="{FF2B5EF4-FFF2-40B4-BE49-F238E27FC236}">
                <a16:creationId xmlns:a16="http://schemas.microsoft.com/office/drawing/2014/main" id="{1FA62038-8BB7-45FD-896E-34738A5578BD}"/>
              </a:ext>
            </a:extLst>
          </p:cNvPr>
          <p:cNvSpPr>
            <a:spLocks noGrp="1"/>
          </p:cNvSpPr>
          <p:nvPr>
            <p:ph type="pic" sz="quarter" idx="50"/>
          </p:nvPr>
        </p:nvSpPr>
        <p:spPr>
          <a:xfrm>
            <a:off x="5151412" y="5238680"/>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31" name="Content Placeholder 47">
            <a:extLst>
              <a:ext uri="{FF2B5EF4-FFF2-40B4-BE49-F238E27FC236}">
                <a16:creationId xmlns:a16="http://schemas.microsoft.com/office/drawing/2014/main" id="{9A7E0EE6-5885-489B-81A9-65DBC0016938}"/>
              </a:ext>
            </a:extLst>
          </p:cNvPr>
          <p:cNvSpPr>
            <a:spLocks noGrp="1"/>
          </p:cNvSpPr>
          <p:nvPr>
            <p:ph type="pic" sz="quarter" idx="51"/>
          </p:nvPr>
        </p:nvSpPr>
        <p:spPr>
          <a:xfrm>
            <a:off x="3948599" y="319492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hasCustomPrompt="1"/>
          </p:nvPr>
        </p:nvSpPr>
        <p:spPr>
          <a:xfrm>
            <a:off x="6096000" y="3093990"/>
            <a:ext cx="3034145" cy="1879791"/>
          </a:xfrm>
          <a:prstGeom prst="rect">
            <a:avLst/>
          </a:prstGeom>
        </p:spPr>
        <p:txBody>
          <a:bodyPr anchor="t">
            <a:noAutofit/>
          </a:bodyPr>
          <a:lstStyle>
            <a:lvl1pPr marL="0" indent="0" algn="l">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96000" y="1703538"/>
            <a:ext cx="5055698" cy="1325563"/>
          </a:xfrm>
        </p:spPr>
        <p:txBody>
          <a:bodyPr anchor="b">
            <a:noAutofit/>
          </a:bodyPr>
          <a:lstStyle/>
          <a:p>
            <a:r>
              <a:rPr lang="en-US"/>
              <a:t>Click to edit Master title style</a:t>
            </a:r>
            <a:endParaRPr lang="en-US" dirty="0"/>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95883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C7D11-E422-D16B-9E0C-C6263F966D8C}"/>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6D3292BC-0E9B-D2FA-5838-748F1E94BC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6A1BDC8D-D526-ED9B-BDDC-19F5C7A03340}"/>
              </a:ext>
            </a:extLst>
          </p:cNvPr>
          <p:cNvSpPr>
            <a:spLocks noGrp="1"/>
          </p:cNvSpPr>
          <p:nvPr>
            <p:ph type="dt" sz="half" idx="10"/>
          </p:nvPr>
        </p:nvSpPr>
        <p:spPr/>
        <p:txBody>
          <a:bodyPr/>
          <a:lstStyle/>
          <a:p>
            <a:fld id="{16143429-DED1-49A2-916F-353EDF8EC081}" type="datetimeFigureOut">
              <a:rPr lang="el-GR" smtClean="0"/>
              <a:t>20/9/2024</a:t>
            </a:fld>
            <a:endParaRPr lang="el-GR"/>
          </a:p>
        </p:txBody>
      </p:sp>
      <p:sp>
        <p:nvSpPr>
          <p:cNvPr id="5" name="Footer Placeholder 4">
            <a:extLst>
              <a:ext uri="{FF2B5EF4-FFF2-40B4-BE49-F238E27FC236}">
                <a16:creationId xmlns:a16="http://schemas.microsoft.com/office/drawing/2014/main" id="{D6A694C6-6794-77D0-6855-AF7DB927F62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639B0C8-B7F8-D77C-68C6-A4FADEC5CD7D}"/>
              </a:ext>
            </a:extLst>
          </p:cNvPr>
          <p:cNvSpPr>
            <a:spLocks noGrp="1"/>
          </p:cNvSpPr>
          <p:nvPr>
            <p:ph type="sldNum" sz="quarter" idx="12"/>
          </p:nvPr>
        </p:nvSpPr>
        <p:spPr/>
        <p:txBody>
          <a:bodyPr/>
          <a:lstStyle/>
          <a:p>
            <a:fld id="{E6137199-FEC9-409F-9DDC-477B882AC9B4}" type="slidenum">
              <a:rPr lang="el-GR" smtClean="0"/>
              <a:t>‹#›</a:t>
            </a:fld>
            <a:endParaRPr lang="el-GR"/>
          </a:p>
        </p:txBody>
      </p:sp>
    </p:spTree>
    <p:extLst>
      <p:ext uri="{BB962C8B-B14F-4D97-AF65-F5344CB8AC3E}">
        <p14:creationId xmlns:p14="http://schemas.microsoft.com/office/powerpoint/2010/main" val="3073201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764A8-B090-A9C0-E507-0A88FF67E5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377FC421-4BB3-9916-AE68-D17AF82F61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0F3C00-20D9-9F4E-3519-A6494CBCBD49}"/>
              </a:ext>
            </a:extLst>
          </p:cNvPr>
          <p:cNvSpPr>
            <a:spLocks noGrp="1"/>
          </p:cNvSpPr>
          <p:nvPr>
            <p:ph type="dt" sz="half" idx="10"/>
          </p:nvPr>
        </p:nvSpPr>
        <p:spPr/>
        <p:txBody>
          <a:bodyPr/>
          <a:lstStyle/>
          <a:p>
            <a:fld id="{16143429-DED1-49A2-916F-353EDF8EC081}" type="datetimeFigureOut">
              <a:rPr lang="el-GR" smtClean="0"/>
              <a:t>20/9/2024</a:t>
            </a:fld>
            <a:endParaRPr lang="el-GR"/>
          </a:p>
        </p:txBody>
      </p:sp>
      <p:sp>
        <p:nvSpPr>
          <p:cNvPr id="5" name="Footer Placeholder 4">
            <a:extLst>
              <a:ext uri="{FF2B5EF4-FFF2-40B4-BE49-F238E27FC236}">
                <a16:creationId xmlns:a16="http://schemas.microsoft.com/office/drawing/2014/main" id="{F973866F-914F-B9AA-ECC8-25E120533B1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DB5B024-779C-D312-3BD0-464D79D58B93}"/>
              </a:ext>
            </a:extLst>
          </p:cNvPr>
          <p:cNvSpPr>
            <a:spLocks noGrp="1"/>
          </p:cNvSpPr>
          <p:nvPr>
            <p:ph type="sldNum" sz="quarter" idx="12"/>
          </p:nvPr>
        </p:nvSpPr>
        <p:spPr/>
        <p:txBody>
          <a:bodyPr/>
          <a:lstStyle/>
          <a:p>
            <a:fld id="{E6137199-FEC9-409F-9DDC-477B882AC9B4}" type="slidenum">
              <a:rPr lang="el-GR" smtClean="0"/>
              <a:t>‹#›</a:t>
            </a:fld>
            <a:endParaRPr lang="el-GR"/>
          </a:p>
        </p:txBody>
      </p:sp>
    </p:spTree>
    <p:extLst>
      <p:ext uri="{BB962C8B-B14F-4D97-AF65-F5344CB8AC3E}">
        <p14:creationId xmlns:p14="http://schemas.microsoft.com/office/powerpoint/2010/main" val="4193049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20C8-746F-433A-A450-5F9E9E9C3458}"/>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79CDE878-D0A8-D0D3-54D7-413553ED6F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1F5A98C8-811D-B3B3-4C45-183C73E8A1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C95D1C52-E28D-99F0-1E8F-D387AD2C72F5}"/>
              </a:ext>
            </a:extLst>
          </p:cNvPr>
          <p:cNvSpPr>
            <a:spLocks noGrp="1"/>
          </p:cNvSpPr>
          <p:nvPr>
            <p:ph type="dt" sz="half" idx="10"/>
          </p:nvPr>
        </p:nvSpPr>
        <p:spPr/>
        <p:txBody>
          <a:bodyPr/>
          <a:lstStyle/>
          <a:p>
            <a:fld id="{16143429-DED1-49A2-916F-353EDF8EC081}" type="datetimeFigureOut">
              <a:rPr lang="el-GR" smtClean="0"/>
              <a:t>20/9/2024</a:t>
            </a:fld>
            <a:endParaRPr lang="el-GR"/>
          </a:p>
        </p:txBody>
      </p:sp>
      <p:sp>
        <p:nvSpPr>
          <p:cNvPr id="6" name="Footer Placeholder 5">
            <a:extLst>
              <a:ext uri="{FF2B5EF4-FFF2-40B4-BE49-F238E27FC236}">
                <a16:creationId xmlns:a16="http://schemas.microsoft.com/office/drawing/2014/main" id="{4D26D277-6375-2702-3F58-3491F856D7B0}"/>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EA4C080-7A84-1146-9932-2AE2FB7B4F2D}"/>
              </a:ext>
            </a:extLst>
          </p:cNvPr>
          <p:cNvSpPr>
            <a:spLocks noGrp="1"/>
          </p:cNvSpPr>
          <p:nvPr>
            <p:ph type="sldNum" sz="quarter" idx="12"/>
          </p:nvPr>
        </p:nvSpPr>
        <p:spPr/>
        <p:txBody>
          <a:bodyPr/>
          <a:lstStyle/>
          <a:p>
            <a:fld id="{E6137199-FEC9-409F-9DDC-477B882AC9B4}" type="slidenum">
              <a:rPr lang="el-GR" smtClean="0"/>
              <a:t>‹#›</a:t>
            </a:fld>
            <a:endParaRPr lang="el-GR"/>
          </a:p>
        </p:txBody>
      </p:sp>
    </p:spTree>
    <p:extLst>
      <p:ext uri="{BB962C8B-B14F-4D97-AF65-F5344CB8AC3E}">
        <p14:creationId xmlns:p14="http://schemas.microsoft.com/office/powerpoint/2010/main" val="3542069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9B66C-0F2E-9207-F5DA-3E18CF56914A}"/>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65811680-D20D-0D16-85CD-8D1935DEB6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AE7673-58C1-D90A-2159-9E0E3EF20E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9C062D76-6B4D-0204-F7DA-77E2346B5B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E6222-1F46-AC51-2C5E-43D7B1CDDD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58FB420E-9D95-D438-1827-1D1384582DBA}"/>
              </a:ext>
            </a:extLst>
          </p:cNvPr>
          <p:cNvSpPr>
            <a:spLocks noGrp="1"/>
          </p:cNvSpPr>
          <p:nvPr>
            <p:ph type="dt" sz="half" idx="10"/>
          </p:nvPr>
        </p:nvSpPr>
        <p:spPr/>
        <p:txBody>
          <a:bodyPr/>
          <a:lstStyle/>
          <a:p>
            <a:fld id="{16143429-DED1-49A2-916F-353EDF8EC081}" type="datetimeFigureOut">
              <a:rPr lang="el-GR" smtClean="0"/>
              <a:t>20/9/2024</a:t>
            </a:fld>
            <a:endParaRPr lang="el-GR"/>
          </a:p>
        </p:txBody>
      </p:sp>
      <p:sp>
        <p:nvSpPr>
          <p:cNvPr id="8" name="Footer Placeholder 7">
            <a:extLst>
              <a:ext uri="{FF2B5EF4-FFF2-40B4-BE49-F238E27FC236}">
                <a16:creationId xmlns:a16="http://schemas.microsoft.com/office/drawing/2014/main" id="{327EE137-EE5C-E1C3-1DD1-819A06540419}"/>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32D2A9B7-D1C3-592A-0E5E-D3FB5C7A208D}"/>
              </a:ext>
            </a:extLst>
          </p:cNvPr>
          <p:cNvSpPr>
            <a:spLocks noGrp="1"/>
          </p:cNvSpPr>
          <p:nvPr>
            <p:ph type="sldNum" sz="quarter" idx="12"/>
          </p:nvPr>
        </p:nvSpPr>
        <p:spPr/>
        <p:txBody>
          <a:bodyPr/>
          <a:lstStyle/>
          <a:p>
            <a:fld id="{E6137199-FEC9-409F-9DDC-477B882AC9B4}" type="slidenum">
              <a:rPr lang="el-GR" smtClean="0"/>
              <a:t>‹#›</a:t>
            </a:fld>
            <a:endParaRPr lang="el-GR"/>
          </a:p>
        </p:txBody>
      </p:sp>
    </p:spTree>
    <p:extLst>
      <p:ext uri="{BB962C8B-B14F-4D97-AF65-F5344CB8AC3E}">
        <p14:creationId xmlns:p14="http://schemas.microsoft.com/office/powerpoint/2010/main" val="1006816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40677-16B2-2B7B-C032-2646FB40A7A1}"/>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C7431974-1F94-C98F-B0DA-EDE10B57478D}"/>
              </a:ext>
            </a:extLst>
          </p:cNvPr>
          <p:cNvSpPr>
            <a:spLocks noGrp="1"/>
          </p:cNvSpPr>
          <p:nvPr>
            <p:ph type="dt" sz="half" idx="10"/>
          </p:nvPr>
        </p:nvSpPr>
        <p:spPr/>
        <p:txBody>
          <a:bodyPr/>
          <a:lstStyle/>
          <a:p>
            <a:fld id="{16143429-DED1-49A2-916F-353EDF8EC081}" type="datetimeFigureOut">
              <a:rPr lang="el-GR" smtClean="0"/>
              <a:t>20/9/2024</a:t>
            </a:fld>
            <a:endParaRPr lang="el-GR"/>
          </a:p>
        </p:txBody>
      </p:sp>
      <p:sp>
        <p:nvSpPr>
          <p:cNvPr id="4" name="Footer Placeholder 3">
            <a:extLst>
              <a:ext uri="{FF2B5EF4-FFF2-40B4-BE49-F238E27FC236}">
                <a16:creationId xmlns:a16="http://schemas.microsoft.com/office/drawing/2014/main" id="{F477411A-3F3B-584F-EE90-580447ED043A}"/>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03C9B394-1BB6-324D-4DB2-195D63EE15ED}"/>
              </a:ext>
            </a:extLst>
          </p:cNvPr>
          <p:cNvSpPr>
            <a:spLocks noGrp="1"/>
          </p:cNvSpPr>
          <p:nvPr>
            <p:ph type="sldNum" sz="quarter" idx="12"/>
          </p:nvPr>
        </p:nvSpPr>
        <p:spPr/>
        <p:txBody>
          <a:bodyPr/>
          <a:lstStyle/>
          <a:p>
            <a:fld id="{E6137199-FEC9-409F-9DDC-477B882AC9B4}" type="slidenum">
              <a:rPr lang="el-GR" smtClean="0"/>
              <a:t>‹#›</a:t>
            </a:fld>
            <a:endParaRPr lang="el-GR"/>
          </a:p>
        </p:txBody>
      </p:sp>
    </p:spTree>
    <p:extLst>
      <p:ext uri="{BB962C8B-B14F-4D97-AF65-F5344CB8AC3E}">
        <p14:creationId xmlns:p14="http://schemas.microsoft.com/office/powerpoint/2010/main" val="3790031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8E0219-D891-C870-7A4B-1ACB5EBA3CFC}"/>
              </a:ext>
            </a:extLst>
          </p:cNvPr>
          <p:cNvSpPr>
            <a:spLocks noGrp="1"/>
          </p:cNvSpPr>
          <p:nvPr>
            <p:ph type="dt" sz="half" idx="10"/>
          </p:nvPr>
        </p:nvSpPr>
        <p:spPr/>
        <p:txBody>
          <a:bodyPr/>
          <a:lstStyle/>
          <a:p>
            <a:fld id="{16143429-DED1-49A2-916F-353EDF8EC081}" type="datetimeFigureOut">
              <a:rPr lang="el-GR" smtClean="0"/>
              <a:t>20/9/2024</a:t>
            </a:fld>
            <a:endParaRPr lang="el-GR"/>
          </a:p>
        </p:txBody>
      </p:sp>
      <p:sp>
        <p:nvSpPr>
          <p:cNvPr id="3" name="Footer Placeholder 2">
            <a:extLst>
              <a:ext uri="{FF2B5EF4-FFF2-40B4-BE49-F238E27FC236}">
                <a16:creationId xmlns:a16="http://schemas.microsoft.com/office/drawing/2014/main" id="{57D9AAE5-D5DC-F9BA-8BF5-A8E331F4BC67}"/>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5F62C864-3A2A-F161-3E59-B4DC9A785E73}"/>
              </a:ext>
            </a:extLst>
          </p:cNvPr>
          <p:cNvSpPr>
            <a:spLocks noGrp="1"/>
          </p:cNvSpPr>
          <p:nvPr>
            <p:ph type="sldNum" sz="quarter" idx="12"/>
          </p:nvPr>
        </p:nvSpPr>
        <p:spPr/>
        <p:txBody>
          <a:bodyPr/>
          <a:lstStyle/>
          <a:p>
            <a:fld id="{E6137199-FEC9-409F-9DDC-477B882AC9B4}" type="slidenum">
              <a:rPr lang="el-GR" smtClean="0"/>
              <a:t>‹#›</a:t>
            </a:fld>
            <a:endParaRPr lang="el-GR"/>
          </a:p>
        </p:txBody>
      </p:sp>
    </p:spTree>
    <p:extLst>
      <p:ext uri="{BB962C8B-B14F-4D97-AF65-F5344CB8AC3E}">
        <p14:creationId xmlns:p14="http://schemas.microsoft.com/office/powerpoint/2010/main" val="4279186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1DEFC-4DD0-B367-4AF2-447A9C8DA7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C492E032-31CB-8E34-1838-A751B9ADF7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B677547B-C48F-0E85-B408-27C476E0C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470DF-89B6-C62E-5531-CFCADB14F381}"/>
              </a:ext>
            </a:extLst>
          </p:cNvPr>
          <p:cNvSpPr>
            <a:spLocks noGrp="1"/>
          </p:cNvSpPr>
          <p:nvPr>
            <p:ph type="dt" sz="half" idx="10"/>
          </p:nvPr>
        </p:nvSpPr>
        <p:spPr/>
        <p:txBody>
          <a:bodyPr/>
          <a:lstStyle/>
          <a:p>
            <a:fld id="{16143429-DED1-49A2-916F-353EDF8EC081}" type="datetimeFigureOut">
              <a:rPr lang="el-GR" smtClean="0"/>
              <a:t>20/9/2024</a:t>
            </a:fld>
            <a:endParaRPr lang="el-GR"/>
          </a:p>
        </p:txBody>
      </p:sp>
      <p:sp>
        <p:nvSpPr>
          <p:cNvPr id="6" name="Footer Placeholder 5">
            <a:extLst>
              <a:ext uri="{FF2B5EF4-FFF2-40B4-BE49-F238E27FC236}">
                <a16:creationId xmlns:a16="http://schemas.microsoft.com/office/drawing/2014/main" id="{3386D0B4-098A-3B38-99A1-EF3A694D9230}"/>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AEFABA7E-A9FA-D26E-5C95-F5C9722C052C}"/>
              </a:ext>
            </a:extLst>
          </p:cNvPr>
          <p:cNvSpPr>
            <a:spLocks noGrp="1"/>
          </p:cNvSpPr>
          <p:nvPr>
            <p:ph type="sldNum" sz="quarter" idx="12"/>
          </p:nvPr>
        </p:nvSpPr>
        <p:spPr/>
        <p:txBody>
          <a:bodyPr/>
          <a:lstStyle/>
          <a:p>
            <a:fld id="{E6137199-FEC9-409F-9DDC-477B882AC9B4}" type="slidenum">
              <a:rPr lang="el-GR" smtClean="0"/>
              <a:t>‹#›</a:t>
            </a:fld>
            <a:endParaRPr lang="el-GR"/>
          </a:p>
        </p:txBody>
      </p:sp>
    </p:spTree>
    <p:extLst>
      <p:ext uri="{BB962C8B-B14F-4D97-AF65-F5344CB8AC3E}">
        <p14:creationId xmlns:p14="http://schemas.microsoft.com/office/powerpoint/2010/main" val="79040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6CC5F-5B64-D868-753E-CEBB47354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E7EA86D9-E92F-CACD-5957-05B226ADE6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CFAF0618-53B9-BD72-59D8-AC5306714D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B063A5-B549-1414-BAE4-DF38FECDF470}"/>
              </a:ext>
            </a:extLst>
          </p:cNvPr>
          <p:cNvSpPr>
            <a:spLocks noGrp="1"/>
          </p:cNvSpPr>
          <p:nvPr>
            <p:ph type="dt" sz="half" idx="10"/>
          </p:nvPr>
        </p:nvSpPr>
        <p:spPr/>
        <p:txBody>
          <a:bodyPr/>
          <a:lstStyle/>
          <a:p>
            <a:fld id="{16143429-DED1-49A2-916F-353EDF8EC081}" type="datetimeFigureOut">
              <a:rPr lang="el-GR" smtClean="0"/>
              <a:t>20/9/2024</a:t>
            </a:fld>
            <a:endParaRPr lang="el-GR"/>
          </a:p>
        </p:txBody>
      </p:sp>
      <p:sp>
        <p:nvSpPr>
          <p:cNvPr id="6" name="Footer Placeholder 5">
            <a:extLst>
              <a:ext uri="{FF2B5EF4-FFF2-40B4-BE49-F238E27FC236}">
                <a16:creationId xmlns:a16="http://schemas.microsoft.com/office/drawing/2014/main" id="{26D6863A-E74F-A54F-0EBA-A7703EBEDB5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0AB5803C-8A18-7A36-DC7A-469696BBAFF2}"/>
              </a:ext>
            </a:extLst>
          </p:cNvPr>
          <p:cNvSpPr>
            <a:spLocks noGrp="1"/>
          </p:cNvSpPr>
          <p:nvPr>
            <p:ph type="sldNum" sz="quarter" idx="12"/>
          </p:nvPr>
        </p:nvSpPr>
        <p:spPr/>
        <p:txBody>
          <a:bodyPr/>
          <a:lstStyle/>
          <a:p>
            <a:fld id="{E6137199-FEC9-409F-9DDC-477B882AC9B4}" type="slidenum">
              <a:rPr lang="el-GR" smtClean="0"/>
              <a:t>‹#›</a:t>
            </a:fld>
            <a:endParaRPr lang="el-GR"/>
          </a:p>
        </p:txBody>
      </p:sp>
    </p:spTree>
    <p:extLst>
      <p:ext uri="{BB962C8B-B14F-4D97-AF65-F5344CB8AC3E}">
        <p14:creationId xmlns:p14="http://schemas.microsoft.com/office/powerpoint/2010/main" val="1770576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8510BF-0FAB-A38D-39F0-A4A4510035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08F179C1-E8A6-FEB0-C728-C9BD77CC9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57EBA18-BC0F-F1D3-59DE-D3182CE3A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143429-DED1-49A2-916F-353EDF8EC081}" type="datetimeFigureOut">
              <a:rPr lang="el-GR" smtClean="0"/>
              <a:t>20/9/2024</a:t>
            </a:fld>
            <a:endParaRPr lang="el-GR"/>
          </a:p>
        </p:txBody>
      </p:sp>
      <p:sp>
        <p:nvSpPr>
          <p:cNvPr id="5" name="Footer Placeholder 4">
            <a:extLst>
              <a:ext uri="{FF2B5EF4-FFF2-40B4-BE49-F238E27FC236}">
                <a16:creationId xmlns:a16="http://schemas.microsoft.com/office/drawing/2014/main" id="{5DB8095B-28FE-EB5B-7C5E-C116E93EAA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Slide Number Placeholder 5">
            <a:extLst>
              <a:ext uri="{FF2B5EF4-FFF2-40B4-BE49-F238E27FC236}">
                <a16:creationId xmlns:a16="http://schemas.microsoft.com/office/drawing/2014/main" id="{B6E07431-0598-F354-6912-E18499C7A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6137199-FEC9-409F-9DDC-477B882AC9B4}" type="slidenum">
              <a:rPr lang="el-GR" smtClean="0"/>
              <a:t>‹#›</a:t>
            </a:fld>
            <a:endParaRPr lang="el-GR"/>
          </a:p>
        </p:txBody>
      </p:sp>
    </p:spTree>
    <p:extLst>
      <p:ext uri="{BB962C8B-B14F-4D97-AF65-F5344CB8AC3E}">
        <p14:creationId xmlns:p14="http://schemas.microsoft.com/office/powerpoint/2010/main" val="988961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8.jfif"/><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8" Type="http://schemas.openxmlformats.org/officeDocument/2006/relationships/image" Target="../media/image13.jfif"/><Relationship Id="rId3" Type="http://schemas.openxmlformats.org/officeDocument/2006/relationships/image" Target="../media/image9.jpg"/><Relationship Id="rId7" Type="http://schemas.openxmlformats.org/officeDocument/2006/relationships/image" Target="../media/image12.jf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jpeg"/><Relationship Id="rId7" Type="http://schemas.openxmlformats.org/officeDocument/2006/relationships/diagramColors" Target="../diagrams/colors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64BB54A-0FF7-AFD9-DEBA-D26E7342E6DB}"/>
              </a:ext>
            </a:extLst>
          </p:cNvPr>
          <p:cNvSpPr>
            <a:spLocks noGrp="1"/>
          </p:cNvSpPr>
          <p:nvPr>
            <p:ph type="ctrTitle"/>
          </p:nvPr>
        </p:nvSpPr>
        <p:spPr>
          <a:xfrm>
            <a:off x="3784184" y="-94275"/>
            <a:ext cx="4620584" cy="4567137"/>
          </a:xfrm>
        </p:spPr>
        <p:txBody>
          <a:bodyPr>
            <a:normAutofit/>
          </a:bodyPr>
          <a:lstStyle/>
          <a:p>
            <a:r>
              <a:rPr lang="el-GR" sz="4400" dirty="0"/>
              <a:t>ΜΟΝΑΔΑ ΑΣΦΑΛΕΙΑΣ ΚΑΙ</a:t>
            </a:r>
            <a:br>
              <a:rPr lang="el-GR" sz="4400" dirty="0"/>
            </a:br>
            <a:r>
              <a:rPr lang="el-GR" sz="4400" dirty="0"/>
              <a:t>ΠΡΟΣΤΑΣΙΑΣ</a:t>
            </a:r>
          </a:p>
        </p:txBody>
      </p:sp>
      <p:sp>
        <p:nvSpPr>
          <p:cNvPr id="3" name="Subtitle 2">
            <a:extLst>
              <a:ext uri="{FF2B5EF4-FFF2-40B4-BE49-F238E27FC236}">
                <a16:creationId xmlns:a16="http://schemas.microsoft.com/office/drawing/2014/main" id="{E152BD14-05BF-D993-B2D0-C0CCDBC5DFAA}"/>
              </a:ext>
            </a:extLst>
          </p:cNvPr>
          <p:cNvSpPr>
            <a:spLocks noGrp="1"/>
          </p:cNvSpPr>
          <p:nvPr>
            <p:ph type="subTitle" idx="1"/>
          </p:nvPr>
        </p:nvSpPr>
        <p:spPr>
          <a:xfrm>
            <a:off x="643467" y="5277684"/>
            <a:ext cx="4620584" cy="775494"/>
          </a:xfrm>
        </p:spPr>
        <p:txBody>
          <a:bodyPr>
            <a:normAutofit/>
          </a:bodyPr>
          <a:lstStyle/>
          <a:p>
            <a:pPr algn="l"/>
            <a:endParaRPr lang="el-GR" dirty="0"/>
          </a:p>
        </p:txBody>
      </p:sp>
      <p:pic>
        <p:nvPicPr>
          <p:cNvPr id="5" name="Εικόνα 19">
            <a:extLst>
              <a:ext uri="{FF2B5EF4-FFF2-40B4-BE49-F238E27FC236}">
                <a16:creationId xmlns:a16="http://schemas.microsoft.com/office/drawing/2014/main" id="{AC46AC12-115B-3109-A9F6-B523B8196A26}"/>
              </a:ext>
            </a:extLst>
          </p:cNvPr>
          <p:cNvPicPr>
            <a:picLocks noChangeAspect="1"/>
          </p:cNvPicPr>
          <p:nvPr/>
        </p:nvPicPr>
        <p:blipFill>
          <a:blip r:embed="rId2"/>
          <a:stretch>
            <a:fillRect/>
          </a:stretch>
        </p:blipFill>
        <p:spPr>
          <a:xfrm>
            <a:off x="9609401" y="3939196"/>
            <a:ext cx="2173024" cy="1894754"/>
          </a:xfrm>
          <a:prstGeom prst="rect">
            <a:avLst/>
          </a:prstGeom>
          <a:solidFill>
            <a:schemeClr val="accent1"/>
          </a:solidFill>
        </p:spPr>
      </p:pic>
    </p:spTree>
    <p:extLst>
      <p:ext uri="{BB962C8B-B14F-4D97-AF65-F5344CB8AC3E}">
        <p14:creationId xmlns:p14="http://schemas.microsoft.com/office/powerpoint/2010/main" val="226157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DB23-69A2-B2A2-35CC-0FF68B2749D8}"/>
              </a:ext>
            </a:extLst>
          </p:cNvPr>
          <p:cNvSpPr>
            <a:spLocks noGrp="1"/>
          </p:cNvSpPr>
          <p:nvPr>
            <p:ph type="title"/>
          </p:nvPr>
        </p:nvSpPr>
        <p:spPr/>
        <p:txBody>
          <a:bodyPr>
            <a:normAutofit fontScale="90000"/>
          </a:bodyPr>
          <a:lstStyle/>
          <a:p>
            <a:br>
              <a:rPr lang="el-GR"/>
            </a:br>
            <a:r>
              <a:rPr lang="el-GR"/>
              <a:t>ΣΥΝΤΟΜΕΣ ΚΑΙ ΠΡΑΚΤΙΚΕΣ ΟΔΗΓΙΕΣ ΓΙΑ ΚΑΤΑΣΤΑΣΕΙΣ ΕΚΤΑΚΤΟΥ ΑΝΑΓΚΗΣ, ΣΕ ΠΕΡΙΠΤΩΣΗ ΦΩΤΙΑΣ</a:t>
            </a:r>
            <a:br>
              <a:rPr lang="el-GR"/>
            </a:br>
            <a:br>
              <a:rPr lang="el-GR"/>
            </a:br>
            <a:endParaRPr lang="el-GR" dirty="0"/>
          </a:p>
        </p:txBody>
      </p:sp>
      <p:graphicFrame>
        <p:nvGraphicFramePr>
          <p:cNvPr id="6" name="Content Placeholder 2">
            <a:extLst>
              <a:ext uri="{FF2B5EF4-FFF2-40B4-BE49-F238E27FC236}">
                <a16:creationId xmlns:a16="http://schemas.microsoft.com/office/drawing/2014/main" id="{C3333379-D07B-66E5-5692-4FDE12F8BA90}"/>
              </a:ext>
            </a:extLst>
          </p:cNvPr>
          <p:cNvGraphicFramePr>
            <a:graphicFrameLocks noGrp="1"/>
          </p:cNvGraphicFramePr>
          <p:nvPr>
            <p:ph idx="1"/>
            <p:extLst>
              <p:ext uri="{D42A27DB-BD31-4B8C-83A1-F6EECF244321}">
                <p14:modId xmlns:p14="http://schemas.microsoft.com/office/powerpoint/2010/main" val="6602150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Εικόνα 2">
            <a:extLst>
              <a:ext uri="{FF2B5EF4-FFF2-40B4-BE49-F238E27FC236}">
                <a16:creationId xmlns:a16="http://schemas.microsoft.com/office/drawing/2014/main" id="{347FC62B-467C-79B2-E115-2A3FA05B2E51}"/>
              </a:ext>
            </a:extLst>
          </p:cNvPr>
          <p:cNvPicPr>
            <a:picLocks noChangeAspect="1"/>
          </p:cNvPicPr>
          <p:nvPr/>
        </p:nvPicPr>
        <p:blipFill>
          <a:blip r:embed="rId7"/>
          <a:stretch>
            <a:fillRect/>
          </a:stretch>
        </p:blipFill>
        <p:spPr>
          <a:xfrm>
            <a:off x="8953499" y="5581314"/>
            <a:ext cx="2488049" cy="1095711"/>
          </a:xfrm>
          <a:prstGeom prst="rect">
            <a:avLst/>
          </a:prstGeom>
        </p:spPr>
      </p:pic>
    </p:spTree>
    <p:extLst>
      <p:ext uri="{BB962C8B-B14F-4D97-AF65-F5344CB8AC3E}">
        <p14:creationId xmlns:p14="http://schemas.microsoft.com/office/powerpoint/2010/main" val="296106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31923B5-152D-F777-1F61-44F817F369D5}"/>
              </a:ext>
            </a:extLst>
          </p:cNvPr>
          <p:cNvSpPr>
            <a:spLocks noGrp="1"/>
          </p:cNvSpPr>
          <p:nvPr>
            <p:ph type="title"/>
          </p:nvPr>
        </p:nvSpPr>
        <p:spPr>
          <a:xfrm>
            <a:off x="838200" y="365125"/>
            <a:ext cx="5393361" cy="1325563"/>
          </a:xfrm>
        </p:spPr>
        <p:txBody>
          <a:bodyPr>
            <a:normAutofit/>
          </a:bodyPr>
          <a:lstStyle/>
          <a:p>
            <a:br>
              <a:rPr lang="el-GR" sz="1800"/>
            </a:br>
            <a:r>
              <a:rPr lang="el-GR" sz="1800"/>
              <a:t>ΣΥΝΤΟΜΕΣ ΚΑΙ ΠΡΑΚΤΙΚΕΣ ΟΔΗΓΙΕΣ ΓΙΑ ΚΑΤΑΣΤΑΣΕΙΣ ΕΚΤΑΚΤΟΥ ΑΝΑΓΚΗΣ, ΣΕ ΠΕΡΙΠΤΩΣΗ ΦΩΤΙΑΣ</a:t>
            </a:r>
            <a:br>
              <a:rPr lang="el-GR" sz="1800"/>
            </a:br>
            <a:endParaRPr lang="el-GR" sz="1800"/>
          </a:p>
        </p:txBody>
      </p:sp>
      <p:pic>
        <p:nvPicPr>
          <p:cNvPr id="6" name="Picture 5">
            <a:extLst>
              <a:ext uri="{FF2B5EF4-FFF2-40B4-BE49-F238E27FC236}">
                <a16:creationId xmlns:a16="http://schemas.microsoft.com/office/drawing/2014/main" id="{30620664-2E7C-F846-36CE-AB120C4B4ED4}"/>
              </a:ext>
            </a:extLst>
          </p:cNvPr>
          <p:cNvPicPr>
            <a:picLocks noChangeAspect="1"/>
          </p:cNvPicPr>
          <p:nvPr/>
        </p:nvPicPr>
        <p:blipFill>
          <a:blip r:embed="rId2"/>
          <a:srcRect l="31273" r="1976"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D9A7B5D-417B-0B59-85AE-54410DF30517}"/>
              </a:ext>
            </a:extLst>
          </p:cNvPr>
          <p:cNvGraphicFramePr>
            <a:graphicFrameLocks noGrp="1"/>
          </p:cNvGraphicFramePr>
          <p:nvPr>
            <p:ph idx="1"/>
            <p:extLst>
              <p:ext uri="{D42A27DB-BD31-4B8C-83A1-F6EECF244321}">
                <p14:modId xmlns:p14="http://schemas.microsoft.com/office/powerpoint/2010/main" val="1594265129"/>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4528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0BF6F4-E610-07F1-80AF-7948251553AF}"/>
              </a:ext>
            </a:extLst>
          </p:cNvPr>
          <p:cNvSpPr>
            <a:spLocks noGrp="1"/>
          </p:cNvSpPr>
          <p:nvPr>
            <p:ph type="title"/>
          </p:nvPr>
        </p:nvSpPr>
        <p:spPr>
          <a:xfrm>
            <a:off x="838200" y="365125"/>
            <a:ext cx="10515600" cy="1325563"/>
          </a:xfrm>
        </p:spPr>
        <p:txBody>
          <a:bodyPr>
            <a:normAutofit/>
          </a:bodyPr>
          <a:lstStyle/>
          <a:p>
            <a:br>
              <a:rPr lang="el-GR" sz="2200" dirty="0"/>
            </a:br>
            <a:r>
              <a:rPr lang="el-GR" sz="2200" dirty="0"/>
              <a:t>ΣΥΝΤΟΜΕΣ ΚΑΙ ΠΡΑΚΤΙΚΕΣ ΟΔΗΓΙΕΣ ΓΙΑ ΚΑΤΑΣΤΑΣΕΙΣ ΕΚΤΑΚΤΟΥ ΑΝΑΓΚΗΣ, ΣΕ ΠΕΡΙΠΤΩΣΗ ΣΕΙΣΜΟΥ</a:t>
            </a:r>
            <a:br>
              <a:rPr lang="el-GR" sz="2200" dirty="0"/>
            </a:br>
            <a:endParaRPr lang="el-GR" sz="22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F738279-54B2-BD2E-60E7-CEBCCDE8AC52}"/>
              </a:ext>
            </a:extLst>
          </p:cNvPr>
          <p:cNvSpPr>
            <a:spLocks noGrp="1"/>
          </p:cNvSpPr>
          <p:nvPr>
            <p:ph idx="1"/>
          </p:nvPr>
        </p:nvSpPr>
        <p:spPr>
          <a:xfrm>
            <a:off x="838200" y="1929384"/>
            <a:ext cx="10515600" cy="4251960"/>
          </a:xfrm>
        </p:spPr>
        <p:txBody>
          <a:bodyPr>
            <a:normAutofit/>
          </a:bodyPr>
          <a:lstStyle/>
          <a:p>
            <a:pPr marL="285750" indent="-285750">
              <a:spcAft>
                <a:spcPts val="800"/>
              </a:spcAft>
              <a:buFont typeface="Arial" panose="020B0604020202020204" pitchFamily="34" charset="0"/>
              <a:buChar char="•"/>
            </a:pPr>
            <a:r>
              <a:rPr lang="el-GR" sz="2000" b="1">
                <a:ea typeface="Calibri" panose="020F0502020204030204" pitchFamily="34" charset="0"/>
                <a:cs typeface="Calibri" panose="020F0502020204030204" pitchFamily="34" charset="0"/>
              </a:rPr>
              <a:t>Παραμείνετε στην θέση σας, διατηρείστε την ψυχραιμία σας και μην εγκαταλείψετε το κτίριο πριν σταματήσουν οι δονήσεις. </a:t>
            </a:r>
          </a:p>
          <a:p>
            <a:pPr marL="285750" indent="-285750">
              <a:spcAft>
                <a:spcPts val="800"/>
              </a:spcAft>
              <a:buFont typeface="Arial" panose="020B0604020202020204" pitchFamily="34" charset="0"/>
              <a:buChar char="•"/>
            </a:pPr>
            <a:r>
              <a:rPr lang="el-GR" sz="2000" b="1">
                <a:ea typeface="Calibri" panose="020F0502020204030204" pitchFamily="34" charset="0"/>
                <a:cs typeface="Calibri" panose="020F0502020204030204" pitchFamily="34" charset="0"/>
              </a:rPr>
              <a:t>Αναζητήστε καταφύγιο κάτω από ένα τραπέζι, θρανίο ή γραφείο. </a:t>
            </a:r>
          </a:p>
          <a:p>
            <a:pPr marL="285750" indent="-285750">
              <a:spcAft>
                <a:spcPts val="800"/>
              </a:spcAft>
              <a:buFont typeface="Arial" panose="020B0604020202020204" pitchFamily="34" charset="0"/>
              <a:buChar char="•"/>
            </a:pPr>
            <a:r>
              <a:rPr lang="el-GR" sz="2000" b="1">
                <a:ea typeface="Calibri" panose="020F0502020204030204" pitchFamily="34" charset="0"/>
                <a:cs typeface="Calibri" panose="020F0502020204030204" pitchFamily="34" charset="0"/>
              </a:rPr>
              <a:t>Μείνετε μακριά από παράθυρα, ράφια και βαριά αντικείμενα. </a:t>
            </a:r>
          </a:p>
          <a:p>
            <a:pPr marL="285750" indent="-285750">
              <a:spcAft>
                <a:spcPts val="800"/>
              </a:spcAft>
              <a:buFont typeface="Arial" panose="020B0604020202020204" pitchFamily="34" charset="0"/>
              <a:buChar char="•"/>
            </a:pPr>
            <a:r>
              <a:rPr lang="el-GR" sz="2000" b="1">
                <a:ea typeface="Calibri" panose="020F0502020204030204" pitchFamily="34" charset="0"/>
                <a:cs typeface="Calibri" panose="020F0502020204030204" pitchFamily="34" charset="0"/>
              </a:rPr>
              <a:t>Όταν σταματήσουν οι δονήσεις, εκτιμήστε την κατάσταση και εκκενώστε. </a:t>
            </a:r>
          </a:p>
          <a:p>
            <a:pPr marL="285750" indent="-285750">
              <a:spcAft>
                <a:spcPts val="800"/>
              </a:spcAft>
              <a:buFont typeface="Arial" panose="020B0604020202020204" pitchFamily="34" charset="0"/>
              <a:buChar char="•"/>
            </a:pPr>
            <a:r>
              <a:rPr lang="el-GR" sz="2000" b="1">
                <a:ea typeface="Calibri" panose="020F0502020204030204" pitchFamily="34" charset="0"/>
                <a:cs typeface="Calibri" panose="020F0502020204030204" pitchFamily="34" charset="0"/>
              </a:rPr>
              <a:t>Μεταβείτε στον χώρο συγκέντρωσης από την κοντινότερη έξοδο κινδύνου και μην ανάψετε σπίρτα, μην χρησιμοποιήσετε ηλεκτρικές συσκευές και μην τηλεφωνείτε ασκόπως. </a:t>
            </a:r>
          </a:p>
          <a:p>
            <a:pPr marL="285750" indent="-285750">
              <a:spcAft>
                <a:spcPts val="800"/>
              </a:spcAft>
              <a:buFont typeface="Arial" panose="020B0604020202020204" pitchFamily="34" charset="0"/>
              <a:buChar char="•"/>
            </a:pPr>
            <a:r>
              <a:rPr lang="el-GR" sz="2000" b="1">
                <a:ea typeface="Calibri" panose="020F0502020204030204" pitchFamily="34" charset="0"/>
                <a:cs typeface="Calibri" panose="020F0502020204030204" pitchFamily="34" charset="0"/>
              </a:rPr>
              <a:t>Απομακρυνθείτε από κτίρια, στύλους του ηλεκτρικού και άλλες κατασκευές, αποφεύγοντας πεσμένα καλώδια τα οποία πιθανόν να βρίσκονται υπό τάση. </a:t>
            </a:r>
            <a:endParaRPr lang="el-GR" sz="2000" b="1">
              <a:ea typeface="Calibri" panose="020F0502020204030204" pitchFamily="34" charset="0"/>
              <a:cs typeface="Times New Roman" panose="02020603050405020304" pitchFamily="18" charset="0"/>
            </a:endParaRPr>
          </a:p>
          <a:p>
            <a:endParaRPr lang="el-GR" sz="2000"/>
          </a:p>
        </p:txBody>
      </p:sp>
    </p:spTree>
    <p:extLst>
      <p:ext uri="{BB962C8B-B14F-4D97-AF65-F5344CB8AC3E}">
        <p14:creationId xmlns:p14="http://schemas.microsoft.com/office/powerpoint/2010/main" val="1871759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υποσέλιδου 4">
            <a:extLst>
              <a:ext uri="{FF2B5EF4-FFF2-40B4-BE49-F238E27FC236}">
                <a16:creationId xmlns:a16="http://schemas.microsoft.com/office/drawing/2014/main" id="{4CD8E27E-3393-44C2-B605-EFAAFDC4721E}"/>
              </a:ext>
            </a:extLst>
          </p:cNvPr>
          <p:cNvSpPr>
            <a:spLocks noGrp="1"/>
          </p:cNvSpPr>
          <p:nvPr>
            <p:ph type="ftr" sz="quarter" idx="52"/>
          </p:nvPr>
        </p:nvSpPr>
        <p:spPr/>
        <p:txBody>
          <a:bodyPr/>
          <a:lstStyle/>
          <a:p>
            <a:r>
              <a:rPr lang="en-US" noProof="0"/>
              <a:t>Presentation Title</a:t>
            </a:r>
            <a:endParaRPr lang="en-US" noProof="0" dirty="0"/>
          </a:p>
        </p:txBody>
      </p:sp>
      <p:pic>
        <p:nvPicPr>
          <p:cNvPr id="11" name="Εικόνα 10">
            <a:extLst>
              <a:ext uri="{FF2B5EF4-FFF2-40B4-BE49-F238E27FC236}">
                <a16:creationId xmlns:a16="http://schemas.microsoft.com/office/drawing/2014/main" id="{505767F4-2927-4581-9FFC-135552F11C9A}"/>
              </a:ext>
            </a:extLst>
          </p:cNvPr>
          <p:cNvPicPr>
            <a:picLocks noChangeAspect="1"/>
          </p:cNvPicPr>
          <p:nvPr/>
        </p:nvPicPr>
        <p:blipFill>
          <a:blip r:embed="rId2"/>
          <a:stretch>
            <a:fillRect/>
          </a:stretch>
        </p:blipFill>
        <p:spPr>
          <a:xfrm>
            <a:off x="484632" y="28742"/>
            <a:ext cx="10952034" cy="6731407"/>
          </a:xfrm>
          <a:prstGeom prst="rect">
            <a:avLst/>
          </a:prstGeom>
        </p:spPr>
      </p:pic>
    </p:spTree>
    <p:extLst>
      <p:ext uri="{BB962C8B-B14F-4D97-AF65-F5344CB8AC3E}">
        <p14:creationId xmlns:p14="http://schemas.microsoft.com/office/powerpoint/2010/main" val="2387623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31EC3FD-E669-3148-CD20-020D4822B3AE}"/>
              </a:ext>
            </a:extLst>
          </p:cNvPr>
          <p:cNvSpPr>
            <a:spLocks noGrp="1"/>
          </p:cNvSpPr>
          <p:nvPr>
            <p:ph type="title"/>
          </p:nvPr>
        </p:nvSpPr>
        <p:spPr>
          <a:xfrm>
            <a:off x="838200" y="365125"/>
            <a:ext cx="5393361" cy="1325563"/>
          </a:xfrm>
        </p:spPr>
        <p:txBody>
          <a:bodyPr>
            <a:normAutofit/>
          </a:bodyPr>
          <a:lstStyle/>
          <a:p>
            <a:endParaRPr lang="el-GR"/>
          </a:p>
        </p:txBody>
      </p:sp>
      <p:sp>
        <p:nvSpPr>
          <p:cNvPr id="3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A734BC2-6F8C-0656-CC37-6BB44B4CDC96}"/>
              </a:ext>
            </a:extLst>
          </p:cNvPr>
          <p:cNvGraphicFramePr>
            <a:graphicFrameLocks noGrp="1"/>
          </p:cNvGraphicFramePr>
          <p:nvPr>
            <p:ph idx="1"/>
            <p:extLst>
              <p:ext uri="{D42A27DB-BD31-4B8C-83A1-F6EECF244321}">
                <p14:modId xmlns:p14="http://schemas.microsoft.com/office/powerpoint/2010/main" val="3737239060"/>
              </p:ext>
            </p:extLst>
          </p:nvPr>
        </p:nvGraphicFramePr>
        <p:xfrm>
          <a:off x="838200" y="581025"/>
          <a:ext cx="10772775" cy="5595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5250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80E451-BCB5-60EC-B1F7-B56375356B28}"/>
              </a:ext>
            </a:extLst>
          </p:cNvPr>
          <p:cNvSpPr>
            <a:spLocks noGrp="1"/>
          </p:cNvSpPr>
          <p:nvPr>
            <p:ph type="title"/>
          </p:nvPr>
        </p:nvSpPr>
        <p:spPr>
          <a:xfrm>
            <a:off x="586478" y="1683756"/>
            <a:ext cx="3115265" cy="2396359"/>
          </a:xfrm>
        </p:spPr>
        <p:txBody>
          <a:bodyPr anchor="b">
            <a:normAutofit/>
          </a:bodyPr>
          <a:lstStyle/>
          <a:p>
            <a:pPr algn="r"/>
            <a:endParaRPr lang="el-GR" sz="4000">
              <a:solidFill>
                <a:srgbClr val="FFFFFF"/>
              </a:solidFill>
            </a:endParaRPr>
          </a:p>
        </p:txBody>
      </p:sp>
      <p:graphicFrame>
        <p:nvGraphicFramePr>
          <p:cNvPr id="5" name="Content Placeholder 2">
            <a:extLst>
              <a:ext uri="{FF2B5EF4-FFF2-40B4-BE49-F238E27FC236}">
                <a16:creationId xmlns:a16="http://schemas.microsoft.com/office/drawing/2014/main" id="{6783AFA6-E4CD-D15E-33F0-A5B793FA84E5}"/>
              </a:ext>
            </a:extLst>
          </p:cNvPr>
          <p:cNvGraphicFramePr>
            <a:graphicFrameLocks noGrp="1"/>
          </p:cNvGraphicFramePr>
          <p:nvPr>
            <p:ph idx="1"/>
            <p:extLst>
              <p:ext uri="{D42A27DB-BD31-4B8C-83A1-F6EECF244321}">
                <p14:modId xmlns:p14="http://schemas.microsoft.com/office/powerpoint/2010/main" val="387145526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6072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Θέση εικόνας 18">
            <a:extLst>
              <a:ext uri="{FF2B5EF4-FFF2-40B4-BE49-F238E27FC236}">
                <a16:creationId xmlns:a16="http://schemas.microsoft.com/office/drawing/2014/main" id="{70889CAD-B132-497A-9504-3A38CA1BC812}"/>
              </a:ext>
            </a:extLst>
          </p:cNvPr>
          <p:cNvPicPr>
            <a:picLocks noGrp="1" noChangeAspect="1"/>
          </p:cNvPicPr>
          <p:nvPr>
            <p:ph type="pic" sz="quarter" idx="51"/>
          </p:nvPr>
        </p:nvPicPr>
        <p:blipFill>
          <a:blip r:embed="rId3"/>
          <a:srcRect l="12097" r="12097"/>
          <a:stretch>
            <a:fillRect/>
          </a:stretch>
        </p:blipFill>
        <p:spPr/>
      </p:pic>
      <p:sp>
        <p:nvSpPr>
          <p:cNvPr id="7" name="Θέση κειμένου 6">
            <a:extLst>
              <a:ext uri="{FF2B5EF4-FFF2-40B4-BE49-F238E27FC236}">
                <a16:creationId xmlns:a16="http://schemas.microsoft.com/office/drawing/2014/main" id="{2A224A0E-A5F9-4795-912E-943635836C0B}"/>
              </a:ext>
            </a:extLst>
          </p:cNvPr>
          <p:cNvSpPr>
            <a:spLocks noGrp="1"/>
          </p:cNvSpPr>
          <p:nvPr>
            <p:ph type="body" sz="quarter" idx="27"/>
          </p:nvPr>
        </p:nvSpPr>
        <p:spPr/>
        <p:txBody>
          <a:bodyPr/>
          <a:lstStyle/>
          <a:p>
            <a:endParaRPr lang="el-GR" dirty="0"/>
          </a:p>
        </p:txBody>
      </p:sp>
      <p:sp>
        <p:nvSpPr>
          <p:cNvPr id="24" name="Title 23">
            <a:extLst>
              <a:ext uri="{FF2B5EF4-FFF2-40B4-BE49-F238E27FC236}">
                <a16:creationId xmlns:a16="http://schemas.microsoft.com/office/drawing/2014/main" id="{AD2C8D04-263D-9589-1CFF-A5968D7C33D7}"/>
              </a:ext>
            </a:extLst>
          </p:cNvPr>
          <p:cNvSpPr>
            <a:spLocks noGrp="1"/>
          </p:cNvSpPr>
          <p:nvPr>
            <p:ph type="title"/>
          </p:nvPr>
        </p:nvSpPr>
        <p:spPr>
          <a:xfrm>
            <a:off x="4082473" y="1043710"/>
            <a:ext cx="7813963" cy="1034472"/>
          </a:xfrm>
        </p:spPr>
        <p:txBody>
          <a:bodyPr/>
          <a:lstStyle/>
          <a:p>
            <a:r>
              <a:rPr lang="el-GR" dirty="0"/>
              <a:t>Σας ευχόμαστε καλή, επιτυχή και </a:t>
            </a:r>
            <a:r>
              <a:rPr lang="el-GR"/>
              <a:t>ασφαλή φοίτηση!</a:t>
            </a:r>
            <a:endParaRPr lang="en-US" dirty="0"/>
          </a:p>
        </p:txBody>
      </p:sp>
      <p:pic>
        <p:nvPicPr>
          <p:cNvPr id="17" name="Εικόνα 16">
            <a:extLst>
              <a:ext uri="{FF2B5EF4-FFF2-40B4-BE49-F238E27FC236}">
                <a16:creationId xmlns:a16="http://schemas.microsoft.com/office/drawing/2014/main" id="{D68F6D30-6AE3-492E-8192-26990E4F4CD0}"/>
              </a:ext>
            </a:extLst>
          </p:cNvPr>
          <p:cNvPicPr>
            <a:picLocks noChangeAspect="1"/>
          </p:cNvPicPr>
          <p:nvPr/>
        </p:nvPicPr>
        <p:blipFill>
          <a:blip r:embed="rId4"/>
          <a:stretch>
            <a:fillRect/>
          </a:stretch>
        </p:blipFill>
        <p:spPr>
          <a:xfrm>
            <a:off x="1793394" y="3165442"/>
            <a:ext cx="1101873" cy="954524"/>
          </a:xfrm>
          <a:prstGeom prst="rect">
            <a:avLst/>
          </a:prstGeom>
        </p:spPr>
      </p:pic>
      <p:pic>
        <p:nvPicPr>
          <p:cNvPr id="9" name="Εικόνα 8">
            <a:extLst>
              <a:ext uri="{FF2B5EF4-FFF2-40B4-BE49-F238E27FC236}">
                <a16:creationId xmlns:a16="http://schemas.microsoft.com/office/drawing/2014/main" id="{E996AD7A-4827-432E-B9A2-CB0737377BFF}"/>
              </a:ext>
            </a:extLst>
          </p:cNvPr>
          <p:cNvPicPr>
            <a:picLocks noChangeAspect="1"/>
          </p:cNvPicPr>
          <p:nvPr/>
        </p:nvPicPr>
        <p:blipFill>
          <a:blip r:embed="rId5"/>
          <a:stretch>
            <a:fillRect/>
          </a:stretch>
        </p:blipFill>
        <p:spPr>
          <a:xfrm>
            <a:off x="7144978" y="2705306"/>
            <a:ext cx="4584148" cy="2829320"/>
          </a:xfrm>
          <a:prstGeom prst="rect">
            <a:avLst/>
          </a:prstGeom>
        </p:spPr>
      </p:pic>
      <p:pic>
        <p:nvPicPr>
          <p:cNvPr id="16" name="Θέση εικόνας 15">
            <a:extLst>
              <a:ext uri="{FF2B5EF4-FFF2-40B4-BE49-F238E27FC236}">
                <a16:creationId xmlns:a16="http://schemas.microsoft.com/office/drawing/2014/main" id="{EC4C4E1F-E4C4-4320-8FF0-95A5C5AF69FB}"/>
              </a:ext>
            </a:extLst>
          </p:cNvPr>
          <p:cNvPicPr>
            <a:picLocks noGrp="1" noChangeAspect="1"/>
          </p:cNvPicPr>
          <p:nvPr>
            <p:ph type="pic" sz="quarter" idx="48"/>
          </p:nvPr>
        </p:nvPicPr>
        <p:blipFill>
          <a:blip r:embed="rId6"/>
          <a:srcRect l="13000" r="13000"/>
          <a:stretch>
            <a:fillRect/>
          </a:stretch>
        </p:blipFill>
        <p:spPr/>
      </p:pic>
      <p:pic>
        <p:nvPicPr>
          <p:cNvPr id="26" name="Θέση εικόνας 25">
            <a:extLst>
              <a:ext uri="{FF2B5EF4-FFF2-40B4-BE49-F238E27FC236}">
                <a16:creationId xmlns:a16="http://schemas.microsoft.com/office/drawing/2014/main" id="{76B97EEA-7580-450F-A371-01B873B29E59}"/>
              </a:ext>
            </a:extLst>
          </p:cNvPr>
          <p:cNvPicPr>
            <a:picLocks noGrp="1" noChangeAspect="1"/>
          </p:cNvPicPr>
          <p:nvPr>
            <p:ph type="pic" sz="quarter" idx="49"/>
          </p:nvPr>
        </p:nvPicPr>
        <p:blipFill>
          <a:blip r:embed="rId7"/>
          <a:srcRect l="9725" r="9725"/>
          <a:stretch>
            <a:fillRect/>
          </a:stretch>
        </p:blipFill>
        <p:spPr/>
      </p:pic>
      <p:pic>
        <p:nvPicPr>
          <p:cNvPr id="29" name="Θέση εικόνας 28">
            <a:extLst>
              <a:ext uri="{FF2B5EF4-FFF2-40B4-BE49-F238E27FC236}">
                <a16:creationId xmlns:a16="http://schemas.microsoft.com/office/drawing/2014/main" id="{63679BA1-4433-4AC4-9384-7FA774F94815}"/>
              </a:ext>
            </a:extLst>
          </p:cNvPr>
          <p:cNvPicPr>
            <a:picLocks noGrp="1" noChangeAspect="1"/>
          </p:cNvPicPr>
          <p:nvPr>
            <p:ph type="pic" sz="quarter" idx="50"/>
          </p:nvPr>
        </p:nvPicPr>
        <p:blipFill>
          <a:blip r:embed="rId8"/>
          <a:srcRect l="12179" r="12179"/>
          <a:stretch>
            <a:fillRect/>
          </a:stretch>
        </p:blipFill>
        <p:spPr/>
      </p:pic>
    </p:spTree>
    <p:extLst>
      <p:ext uri="{BB962C8B-B14F-4D97-AF65-F5344CB8AC3E}">
        <p14:creationId xmlns:p14="http://schemas.microsoft.com/office/powerpoint/2010/main" val="529279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19470-3B73-6B4D-D430-CD043C6673A9}"/>
              </a:ext>
            </a:extLst>
          </p:cNvPr>
          <p:cNvSpPr>
            <a:spLocks noGrp="1"/>
          </p:cNvSpPr>
          <p:nvPr>
            <p:ph type="title"/>
          </p:nvPr>
        </p:nvSpPr>
        <p:spPr>
          <a:xfrm>
            <a:off x="4553733" y="548464"/>
            <a:ext cx="6798541" cy="1675623"/>
          </a:xfrm>
        </p:spPr>
        <p:txBody>
          <a:bodyPr anchor="b">
            <a:normAutofit/>
          </a:bodyPr>
          <a:lstStyle/>
          <a:p>
            <a:r>
              <a:rPr lang="el-GR" sz="3700" u="sng"/>
              <a:t>ΜΟΝΑΔΑ ΑΣΦΑΛΕΙΑΣ ΚΑΙ ΠΡΟΣΤΑΣΙΑΣ </a:t>
            </a:r>
            <a:br>
              <a:rPr lang="el-GR" sz="3700"/>
            </a:br>
            <a:endParaRPr lang="el-GR" sz="3700"/>
          </a:p>
        </p:txBody>
      </p:sp>
      <p:pic>
        <p:nvPicPr>
          <p:cNvPr id="6" name="Picture 5">
            <a:extLst>
              <a:ext uri="{FF2B5EF4-FFF2-40B4-BE49-F238E27FC236}">
                <a16:creationId xmlns:a16="http://schemas.microsoft.com/office/drawing/2014/main" id="{564FB8D5-357D-8BF2-96DB-B2F5FC0C3BA0}"/>
              </a:ext>
            </a:extLst>
          </p:cNvPr>
          <p:cNvPicPr>
            <a:picLocks noChangeAspect="1"/>
          </p:cNvPicPr>
          <p:nvPr/>
        </p:nvPicPr>
        <p:blipFill>
          <a:blip r:embed="rId2"/>
          <a:srcRect l="44225" r="14929" b="-1"/>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1C0CFE43-64CB-E662-778E-A185C649BD74}"/>
              </a:ext>
            </a:extLst>
          </p:cNvPr>
          <p:cNvGraphicFramePr>
            <a:graphicFrameLocks noGrp="1"/>
          </p:cNvGraphicFramePr>
          <p:nvPr>
            <p:ph idx="1"/>
            <p:extLst>
              <p:ext uri="{D42A27DB-BD31-4B8C-83A1-F6EECF244321}">
                <p14:modId xmlns:p14="http://schemas.microsoft.com/office/powerpoint/2010/main" val="2970936903"/>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Εικόνα 19">
            <a:extLst>
              <a:ext uri="{FF2B5EF4-FFF2-40B4-BE49-F238E27FC236}">
                <a16:creationId xmlns:a16="http://schemas.microsoft.com/office/drawing/2014/main" id="{10190A0B-615E-D47D-26A5-A1591A080402}"/>
              </a:ext>
            </a:extLst>
          </p:cNvPr>
          <p:cNvPicPr>
            <a:picLocks noChangeAspect="1"/>
          </p:cNvPicPr>
          <p:nvPr/>
        </p:nvPicPr>
        <p:blipFill>
          <a:blip r:embed="rId8"/>
          <a:stretch>
            <a:fillRect/>
          </a:stretch>
        </p:blipFill>
        <p:spPr>
          <a:xfrm>
            <a:off x="1809748" y="5105473"/>
            <a:ext cx="1391533" cy="1213338"/>
          </a:xfrm>
          <a:prstGeom prst="rect">
            <a:avLst/>
          </a:prstGeom>
        </p:spPr>
      </p:pic>
    </p:spTree>
    <p:extLst>
      <p:ext uri="{BB962C8B-B14F-4D97-AF65-F5344CB8AC3E}">
        <p14:creationId xmlns:p14="http://schemas.microsoft.com/office/powerpoint/2010/main" val="832047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52D3A32-65AA-376D-5A79-10042EC0F636}"/>
              </a:ext>
            </a:extLst>
          </p:cNvPr>
          <p:cNvSpPr>
            <a:spLocks noGrp="1"/>
          </p:cNvSpPr>
          <p:nvPr>
            <p:ph type="title"/>
          </p:nvPr>
        </p:nvSpPr>
        <p:spPr>
          <a:xfrm>
            <a:off x="838200" y="673770"/>
            <a:ext cx="3220329" cy="2027227"/>
          </a:xfrm>
        </p:spPr>
        <p:txBody>
          <a:bodyPr anchor="t">
            <a:normAutofit/>
          </a:bodyPr>
          <a:lstStyle/>
          <a:p>
            <a:r>
              <a:rPr lang="el-GR" sz="4600" dirty="0">
                <a:solidFill>
                  <a:srgbClr val="FFFFFF"/>
                </a:solidFill>
              </a:rPr>
              <a:t>ΣΚΟΠΟΣ ΤΟΥ ΤΜΗΜΑΤΟΣ</a:t>
            </a:r>
          </a:p>
        </p:txBody>
      </p:sp>
      <p:graphicFrame>
        <p:nvGraphicFramePr>
          <p:cNvPr id="13" name="Content Placeholder 2">
            <a:extLst>
              <a:ext uri="{FF2B5EF4-FFF2-40B4-BE49-F238E27FC236}">
                <a16:creationId xmlns:a16="http://schemas.microsoft.com/office/drawing/2014/main" id="{19D435BB-8CBA-7A64-F1F3-B2421CA169F0}"/>
              </a:ext>
            </a:extLst>
          </p:cNvPr>
          <p:cNvGraphicFramePr>
            <a:graphicFrameLocks noGrp="1"/>
          </p:cNvGraphicFramePr>
          <p:nvPr>
            <p:ph idx="1"/>
            <p:extLst>
              <p:ext uri="{D42A27DB-BD31-4B8C-83A1-F6EECF244321}">
                <p14:modId xmlns:p14="http://schemas.microsoft.com/office/powerpoint/2010/main" val="744109747"/>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Εικόνα 19">
            <a:extLst>
              <a:ext uri="{FF2B5EF4-FFF2-40B4-BE49-F238E27FC236}">
                <a16:creationId xmlns:a16="http://schemas.microsoft.com/office/drawing/2014/main" id="{827928FF-5A9C-152E-EB8D-22C6FC220BB0}"/>
              </a:ext>
            </a:extLst>
          </p:cNvPr>
          <p:cNvPicPr>
            <a:picLocks noChangeAspect="1"/>
          </p:cNvPicPr>
          <p:nvPr/>
        </p:nvPicPr>
        <p:blipFill>
          <a:blip r:embed="rId7"/>
          <a:stretch>
            <a:fillRect/>
          </a:stretch>
        </p:blipFill>
        <p:spPr>
          <a:xfrm>
            <a:off x="3688410" y="-65063"/>
            <a:ext cx="1391533" cy="1213338"/>
          </a:xfrm>
          <a:prstGeom prst="rect">
            <a:avLst/>
          </a:prstGeom>
        </p:spPr>
      </p:pic>
    </p:spTree>
    <p:extLst>
      <p:ext uri="{BB962C8B-B14F-4D97-AF65-F5344CB8AC3E}">
        <p14:creationId xmlns:p14="http://schemas.microsoft.com/office/powerpoint/2010/main" val="2670636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lurry blue and green background&#10;&#10;Description automatically generated">
            <a:extLst>
              <a:ext uri="{FF2B5EF4-FFF2-40B4-BE49-F238E27FC236}">
                <a16:creationId xmlns:a16="http://schemas.microsoft.com/office/drawing/2014/main" id="{35497CA4-D30D-DD4E-A1BF-C6713FB6816C}"/>
              </a:ext>
            </a:extLst>
          </p:cNvPr>
          <p:cNvPicPr>
            <a:picLocks noChangeAspect="1"/>
          </p:cNvPicPr>
          <p:nvPr/>
        </p:nvPicPr>
        <p:blipFill>
          <a:blip r:embed="rId2">
            <a:duotone>
              <a:schemeClr val="bg2">
                <a:shade val="45000"/>
                <a:satMod val="135000"/>
              </a:schemeClr>
              <a:prstClr val="white"/>
            </a:duotone>
          </a:blip>
          <a:srcRect t="1604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1949BB-C8DF-E2DE-8552-E48AC240B035}"/>
              </a:ext>
            </a:extLst>
          </p:cNvPr>
          <p:cNvSpPr>
            <a:spLocks noGrp="1"/>
          </p:cNvSpPr>
          <p:nvPr>
            <p:ph type="title"/>
          </p:nvPr>
        </p:nvSpPr>
        <p:spPr>
          <a:xfrm>
            <a:off x="838200" y="365125"/>
            <a:ext cx="10515600" cy="1325563"/>
          </a:xfrm>
        </p:spPr>
        <p:txBody>
          <a:bodyPr>
            <a:normAutofit/>
          </a:bodyPr>
          <a:lstStyle/>
          <a:p>
            <a:r>
              <a:rPr lang="el-GR" b="1">
                <a:effectLst>
                  <a:outerShdw blurRad="38100" dist="38100" dir="2700000" algn="tl">
                    <a:srgbClr val="000000">
                      <a:alpha val="43137"/>
                    </a:srgbClr>
                  </a:outerShdw>
                </a:effectLst>
              </a:rPr>
              <a:t>ΣΚΟΠΟΣ ΤΟΥ ΤΜΗΜΑΤΟΣ (Συνέχεια) </a:t>
            </a:r>
            <a:endParaRPr lang="el-GR" b="1" dirty="0">
              <a:effectLst>
                <a:outerShdw blurRad="38100" dist="38100" dir="2700000" algn="tl">
                  <a:srgbClr val="000000">
                    <a:alpha val="43137"/>
                  </a:srgbClr>
                </a:outerShdw>
              </a:effectLst>
            </a:endParaRPr>
          </a:p>
        </p:txBody>
      </p:sp>
      <p:graphicFrame>
        <p:nvGraphicFramePr>
          <p:cNvPr id="5" name="Content Placeholder 2">
            <a:extLst>
              <a:ext uri="{FF2B5EF4-FFF2-40B4-BE49-F238E27FC236}">
                <a16:creationId xmlns:a16="http://schemas.microsoft.com/office/drawing/2014/main" id="{09B80D68-D96C-9C04-6C97-88990885D5ED}"/>
              </a:ext>
            </a:extLst>
          </p:cNvPr>
          <p:cNvGraphicFramePr>
            <a:graphicFrameLocks noGrp="1"/>
          </p:cNvGraphicFramePr>
          <p:nvPr>
            <p:ph idx="1"/>
            <p:extLst>
              <p:ext uri="{D42A27DB-BD31-4B8C-83A1-F6EECF244321}">
                <p14:modId xmlns:p14="http://schemas.microsoft.com/office/powerpoint/2010/main" val="37743611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Εικόνα 19">
            <a:extLst>
              <a:ext uri="{FF2B5EF4-FFF2-40B4-BE49-F238E27FC236}">
                <a16:creationId xmlns:a16="http://schemas.microsoft.com/office/drawing/2014/main" id="{402B17BB-E342-311C-045E-34C80154C892}"/>
              </a:ext>
            </a:extLst>
          </p:cNvPr>
          <p:cNvPicPr>
            <a:picLocks noChangeAspect="1"/>
          </p:cNvPicPr>
          <p:nvPr/>
        </p:nvPicPr>
        <p:blipFill>
          <a:blip r:embed="rId8"/>
          <a:stretch>
            <a:fillRect/>
          </a:stretch>
        </p:blipFill>
        <p:spPr>
          <a:xfrm>
            <a:off x="10523801" y="5378512"/>
            <a:ext cx="1391533" cy="1213338"/>
          </a:xfrm>
          <a:prstGeom prst="rect">
            <a:avLst/>
          </a:prstGeom>
          <a:solidFill>
            <a:schemeClr val="accent1"/>
          </a:solidFill>
        </p:spPr>
      </p:pic>
    </p:spTree>
    <p:extLst>
      <p:ext uri="{BB962C8B-B14F-4D97-AF65-F5344CB8AC3E}">
        <p14:creationId xmlns:p14="http://schemas.microsoft.com/office/powerpoint/2010/main" val="4248346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D18537-D028-9E9C-FB87-93F24955DFC7}"/>
              </a:ext>
            </a:extLst>
          </p:cNvPr>
          <p:cNvSpPr>
            <a:spLocks noGrp="1"/>
          </p:cNvSpPr>
          <p:nvPr>
            <p:ph type="title"/>
          </p:nvPr>
        </p:nvSpPr>
        <p:spPr>
          <a:xfrm>
            <a:off x="509574" y="533400"/>
            <a:ext cx="7950934" cy="323850"/>
          </a:xfrm>
        </p:spPr>
        <p:txBody>
          <a:bodyPr/>
          <a:lstStyle/>
          <a:p>
            <a:r>
              <a:rPr lang="el-GR" sz="3200" dirty="0"/>
              <a:t>Το Πανεπιστήμιο έχει καταρτίσει</a:t>
            </a:r>
            <a:r>
              <a:rPr lang="en-US" sz="3200" dirty="0"/>
              <a:t>:</a:t>
            </a:r>
            <a:br>
              <a:rPr lang="el-GR" sz="3200" dirty="0"/>
            </a:br>
            <a:endParaRPr lang="en-US" sz="3200" dirty="0"/>
          </a:p>
        </p:txBody>
      </p:sp>
      <p:sp>
        <p:nvSpPr>
          <p:cNvPr id="20" name="Text Placeholder 19">
            <a:extLst>
              <a:ext uri="{FF2B5EF4-FFF2-40B4-BE49-F238E27FC236}">
                <a16:creationId xmlns:a16="http://schemas.microsoft.com/office/drawing/2014/main" id="{CC0093B1-77CC-1E61-FB22-E136F94EABD2}"/>
              </a:ext>
            </a:extLst>
          </p:cNvPr>
          <p:cNvSpPr>
            <a:spLocks noGrp="1"/>
          </p:cNvSpPr>
          <p:nvPr>
            <p:ph type="body" sz="quarter" idx="28"/>
          </p:nvPr>
        </p:nvSpPr>
        <p:spPr>
          <a:xfrm>
            <a:off x="509574" y="1662545"/>
            <a:ext cx="4260180" cy="3067531"/>
          </a:xfrm>
        </p:spPr>
        <p:txBody>
          <a:bodyPr/>
          <a:lstStyle/>
          <a:p>
            <a:endParaRPr lang="en-US" dirty="0"/>
          </a:p>
          <a:p>
            <a:endParaRPr lang="en-US" dirty="0"/>
          </a:p>
          <a:p>
            <a:endParaRPr lang="en-US" dirty="0"/>
          </a:p>
        </p:txBody>
      </p:sp>
      <p:sp>
        <p:nvSpPr>
          <p:cNvPr id="18" name="Footer Placeholder 17">
            <a:extLst>
              <a:ext uri="{FF2B5EF4-FFF2-40B4-BE49-F238E27FC236}">
                <a16:creationId xmlns:a16="http://schemas.microsoft.com/office/drawing/2014/main" id="{59AC624B-4FD9-E308-F182-08902D49A82B}"/>
              </a:ext>
            </a:extLst>
          </p:cNvPr>
          <p:cNvSpPr>
            <a:spLocks noGrp="1"/>
          </p:cNvSpPr>
          <p:nvPr>
            <p:ph type="ftr" sz="quarter" idx="52"/>
          </p:nvPr>
        </p:nvSpPr>
        <p:spPr>
          <a:xfrm>
            <a:off x="304800" y="1548179"/>
            <a:ext cx="10021454" cy="1433146"/>
          </a:xfrm>
        </p:spPr>
        <p:txBody>
          <a:bodyPr/>
          <a:lstStyle/>
          <a:p>
            <a:pPr marL="342900" indent="-342900">
              <a:buFont typeface="Arial" panose="020B0604020202020204" pitchFamily="34" charset="0"/>
              <a:buChar char="•"/>
            </a:pPr>
            <a:r>
              <a:rPr lang="el-GR" sz="2400" b="1" dirty="0"/>
              <a:t>Σχέδιο Εκτάκτου Ανάγκης και διαφυγής (Σ.Ε.Α.) για καθεμία από τις τρεις (3) Πανεπιστημιουπόλεις του, και </a:t>
            </a:r>
          </a:p>
          <a:p>
            <a:pPr marL="342900" indent="-342900">
              <a:buFont typeface="Arial" panose="020B0604020202020204" pitchFamily="34" charset="0"/>
              <a:buChar char="•"/>
            </a:pPr>
            <a:endParaRPr lang="el-GR" sz="2400" b="1" dirty="0"/>
          </a:p>
          <a:p>
            <a:pPr marL="342900" indent="-342900">
              <a:buFont typeface="Arial" panose="020B0604020202020204" pitchFamily="34" charset="0"/>
              <a:buChar char="•"/>
            </a:pPr>
            <a:r>
              <a:rPr lang="el-GR" sz="2400" b="1" dirty="0"/>
              <a:t> Σχέδιο Ασφάλειας και Προστασίας.</a:t>
            </a:r>
          </a:p>
          <a:p>
            <a:pPr marL="342900" indent="-342900">
              <a:buFont typeface="Arial" panose="020B0604020202020204" pitchFamily="34" charset="0"/>
              <a:buChar char="•"/>
            </a:pPr>
            <a:endParaRPr lang="el-GR" sz="2400" b="1" dirty="0"/>
          </a:p>
          <a:p>
            <a:pPr marL="342900" indent="-342900">
              <a:buFont typeface="Arial" panose="020B0604020202020204" pitchFamily="34" charset="0"/>
              <a:buChar char="•"/>
            </a:pPr>
            <a:endParaRPr lang="el-GR" sz="24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Abadi"/>
                <a:ea typeface="+mn-ea"/>
                <a:cs typeface="+mn-cs"/>
              </a:rPr>
              <a:t> </a:t>
            </a:r>
          </a:p>
        </p:txBody>
      </p:sp>
      <p:sp>
        <p:nvSpPr>
          <p:cNvPr id="9" name="Slide Number Placeholder 13">
            <a:extLst>
              <a:ext uri="{FF2B5EF4-FFF2-40B4-BE49-F238E27FC236}">
                <a16:creationId xmlns:a16="http://schemas.microsoft.com/office/drawing/2014/main" id="{D246665A-6901-3F62-340A-A95E775ACA48}"/>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b="0" i="0" u="none" strike="noStrike" kern="1200" cap="none" spc="0" normalizeH="0" baseline="0" noProof="0" smtClean="0">
                <a:ln>
                  <a:noFill/>
                </a:ln>
                <a:solidFill>
                  <a:srgbClr val="FFFFFF"/>
                </a:solidFill>
                <a:effectLst/>
                <a:uLnTx/>
                <a:uFillTx/>
                <a:latin typeface="Abadi" panose="020B0604020104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dirty="0">
              <a:ln>
                <a:noFill/>
              </a:ln>
              <a:solidFill>
                <a:srgbClr val="FFFFFF"/>
              </a:solidFill>
              <a:effectLst/>
              <a:uLnTx/>
              <a:uFillTx/>
              <a:latin typeface="Abadi" panose="020B0604020104020204" pitchFamily="34" charset="0"/>
              <a:ea typeface="+mn-ea"/>
              <a:cs typeface="+mn-cs"/>
            </a:endParaRPr>
          </a:p>
        </p:txBody>
      </p:sp>
      <p:pic>
        <p:nvPicPr>
          <p:cNvPr id="10" name="Εικόνα 9">
            <a:extLst>
              <a:ext uri="{FF2B5EF4-FFF2-40B4-BE49-F238E27FC236}">
                <a16:creationId xmlns:a16="http://schemas.microsoft.com/office/drawing/2014/main" id="{F996D40C-2394-4D75-9710-E0AD288EF1B5}"/>
              </a:ext>
            </a:extLst>
          </p:cNvPr>
          <p:cNvPicPr>
            <a:picLocks noChangeAspect="1"/>
          </p:cNvPicPr>
          <p:nvPr/>
        </p:nvPicPr>
        <p:blipFill>
          <a:blip r:embed="rId3"/>
          <a:stretch>
            <a:fillRect/>
          </a:stretch>
        </p:blipFill>
        <p:spPr>
          <a:xfrm>
            <a:off x="10787809" y="5665013"/>
            <a:ext cx="1271312" cy="1101304"/>
          </a:xfrm>
          <a:prstGeom prst="rect">
            <a:avLst/>
          </a:prstGeom>
        </p:spPr>
      </p:pic>
      <p:pic>
        <p:nvPicPr>
          <p:cNvPr id="3" name="Εικόνα 2">
            <a:extLst>
              <a:ext uri="{FF2B5EF4-FFF2-40B4-BE49-F238E27FC236}">
                <a16:creationId xmlns:a16="http://schemas.microsoft.com/office/drawing/2014/main" id="{3EF45677-DC0D-4C6D-AB80-38A2C7B2CE2E}"/>
              </a:ext>
            </a:extLst>
          </p:cNvPr>
          <p:cNvPicPr>
            <a:picLocks noChangeAspect="1"/>
          </p:cNvPicPr>
          <p:nvPr/>
        </p:nvPicPr>
        <p:blipFill>
          <a:blip r:embed="rId4"/>
          <a:stretch>
            <a:fillRect/>
          </a:stretch>
        </p:blipFill>
        <p:spPr>
          <a:xfrm>
            <a:off x="2505076" y="3049634"/>
            <a:ext cx="5955432" cy="3531155"/>
          </a:xfrm>
          <a:prstGeom prst="rect">
            <a:avLst/>
          </a:prstGeom>
        </p:spPr>
      </p:pic>
    </p:spTree>
    <p:extLst>
      <p:ext uri="{BB962C8B-B14F-4D97-AF65-F5344CB8AC3E}">
        <p14:creationId xmlns:p14="http://schemas.microsoft.com/office/powerpoint/2010/main" val="4290942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568365-5136-E8F3-1D0D-62FF9C7DBD19}"/>
              </a:ext>
            </a:extLst>
          </p:cNvPr>
          <p:cNvSpPr>
            <a:spLocks noGrp="1"/>
          </p:cNvSpPr>
          <p:nvPr>
            <p:ph type="title"/>
          </p:nvPr>
        </p:nvSpPr>
        <p:spPr>
          <a:xfrm>
            <a:off x="640080" y="329184"/>
            <a:ext cx="6894576" cy="1783080"/>
          </a:xfrm>
        </p:spPr>
        <p:txBody>
          <a:bodyPr anchor="b">
            <a:normAutofit/>
          </a:bodyPr>
          <a:lstStyle/>
          <a:p>
            <a:r>
              <a:rPr lang="el-GR" sz="6100"/>
              <a:t>Το Πανεπιστήμιο έχει καταρτίσει</a:t>
            </a:r>
            <a:r>
              <a:rPr lang="en-US" sz="6100"/>
              <a:t>:</a:t>
            </a:r>
            <a:endParaRPr lang="el-GR" sz="6100"/>
          </a:p>
        </p:txBody>
      </p:sp>
      <p:sp>
        <p:nvSpPr>
          <p:cNvPr id="17"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2">
            <a:extLst>
              <a:ext uri="{FF2B5EF4-FFF2-40B4-BE49-F238E27FC236}">
                <a16:creationId xmlns:a16="http://schemas.microsoft.com/office/drawing/2014/main" id="{7F149866-B5D2-CB4C-B7EB-989BB17F6DB4}"/>
              </a:ext>
            </a:extLst>
          </p:cNvPr>
          <p:cNvPicPr>
            <a:picLocks noChangeAspect="1"/>
          </p:cNvPicPr>
          <p:nvPr/>
        </p:nvPicPr>
        <p:blipFill>
          <a:blip r:embed="rId2"/>
          <a:srcRect l="14816" r="23137"/>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6" name="Picture 5">
            <a:extLst>
              <a:ext uri="{FF2B5EF4-FFF2-40B4-BE49-F238E27FC236}">
                <a16:creationId xmlns:a16="http://schemas.microsoft.com/office/drawing/2014/main" id="{393CB64B-A8AE-C5FB-17FA-A7036549DC9C}"/>
              </a:ext>
            </a:extLst>
          </p:cNvPr>
          <p:cNvPicPr>
            <a:picLocks noChangeAspect="1"/>
          </p:cNvPicPr>
          <p:nvPr/>
        </p:nvPicPr>
        <p:blipFill>
          <a:blip r:embed="rId3"/>
          <a:srcRect l="6674" r="5449" b="3"/>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graphicFrame>
        <p:nvGraphicFramePr>
          <p:cNvPr id="5" name="Content Placeholder 2">
            <a:extLst>
              <a:ext uri="{FF2B5EF4-FFF2-40B4-BE49-F238E27FC236}">
                <a16:creationId xmlns:a16="http://schemas.microsoft.com/office/drawing/2014/main" id="{033D5B52-09F0-E35E-41D0-07C2701789A9}"/>
              </a:ext>
            </a:extLst>
          </p:cNvPr>
          <p:cNvGraphicFramePr>
            <a:graphicFrameLocks noGrp="1"/>
          </p:cNvGraphicFramePr>
          <p:nvPr>
            <p:ph idx="1"/>
            <p:extLst>
              <p:ext uri="{D42A27DB-BD31-4B8C-83A1-F6EECF244321}">
                <p14:modId xmlns:p14="http://schemas.microsoft.com/office/powerpoint/2010/main" val="2985275322"/>
              </p:ext>
            </p:extLst>
          </p:nvPr>
        </p:nvGraphicFramePr>
        <p:xfrm>
          <a:off x="640080" y="2706624"/>
          <a:ext cx="6894576" cy="3483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9181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AED458-0D2A-1237-80EE-CF1916F66C0C}"/>
              </a:ext>
            </a:extLst>
          </p:cNvPr>
          <p:cNvSpPr>
            <a:spLocks noGrp="1"/>
          </p:cNvSpPr>
          <p:nvPr>
            <p:ph type="title"/>
          </p:nvPr>
        </p:nvSpPr>
        <p:spPr>
          <a:xfrm>
            <a:off x="838200" y="365125"/>
            <a:ext cx="10515600" cy="1325563"/>
          </a:xfrm>
        </p:spPr>
        <p:txBody>
          <a:bodyPr>
            <a:normAutofit/>
          </a:bodyPr>
          <a:lstStyle/>
          <a:p>
            <a:r>
              <a:rPr lang="el-GR"/>
              <a:t>Το Πανεπιστήμιο πραγματοποιεί</a:t>
            </a:r>
            <a:r>
              <a:rPr lang="en-US"/>
              <a:t>:</a:t>
            </a:r>
            <a:endParaRPr lang="el-GR"/>
          </a:p>
        </p:txBody>
      </p:sp>
      <p:pic>
        <p:nvPicPr>
          <p:cNvPr id="4" name="Εικόνα 2">
            <a:extLst>
              <a:ext uri="{FF2B5EF4-FFF2-40B4-BE49-F238E27FC236}">
                <a16:creationId xmlns:a16="http://schemas.microsoft.com/office/drawing/2014/main" id="{604FD0CD-9BA1-B830-029A-2196D886FF35}"/>
              </a:ext>
            </a:extLst>
          </p:cNvPr>
          <p:cNvPicPr>
            <a:picLocks noChangeAspect="1"/>
          </p:cNvPicPr>
          <p:nvPr/>
        </p:nvPicPr>
        <p:blipFill>
          <a:blip r:embed="rId2"/>
          <a:srcRect r="3685" b="1"/>
          <a:stretch/>
        </p:blipFill>
        <p:spPr>
          <a:xfrm>
            <a:off x="8088198" y="1498862"/>
            <a:ext cx="3916131" cy="4026594"/>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graphicFrame>
        <p:nvGraphicFramePr>
          <p:cNvPr id="5" name="Content Placeholder 2">
            <a:extLst>
              <a:ext uri="{FF2B5EF4-FFF2-40B4-BE49-F238E27FC236}">
                <a16:creationId xmlns:a16="http://schemas.microsoft.com/office/drawing/2014/main" id="{B768CAAD-8340-EB7E-4C43-8554AF76AC4D}"/>
              </a:ext>
            </a:extLst>
          </p:cNvPr>
          <p:cNvGraphicFramePr>
            <a:graphicFrameLocks noGrp="1"/>
          </p:cNvGraphicFramePr>
          <p:nvPr>
            <p:ph idx="1"/>
            <p:extLst>
              <p:ext uri="{D42A27DB-BD31-4B8C-83A1-F6EECF244321}">
                <p14:modId xmlns:p14="http://schemas.microsoft.com/office/powerpoint/2010/main" val="604251808"/>
              </p:ext>
            </p:extLst>
          </p:nvPr>
        </p:nvGraphicFramePr>
        <p:xfrm>
          <a:off x="238799" y="1909930"/>
          <a:ext cx="7664776" cy="4163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9662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8C4E43-F39D-9C00-2B80-CD2CEAEB5595}"/>
              </a:ext>
            </a:extLst>
          </p:cNvPr>
          <p:cNvSpPr>
            <a:spLocks noGrp="1"/>
          </p:cNvSpPr>
          <p:nvPr>
            <p:ph type="title"/>
          </p:nvPr>
        </p:nvSpPr>
        <p:spPr>
          <a:xfrm>
            <a:off x="686834" y="1153572"/>
            <a:ext cx="3200400" cy="4461163"/>
          </a:xfrm>
        </p:spPr>
        <p:txBody>
          <a:bodyPr>
            <a:normAutofit/>
          </a:bodyPr>
          <a:lstStyle/>
          <a:p>
            <a:r>
              <a:rPr lang="el-GR">
                <a:solidFill>
                  <a:srgbClr val="FFFFFF"/>
                </a:solidFill>
              </a:rPr>
              <a:t>Στην ιστοσελίδα του Τμήματος, ενδεικτικά μπορείτε να βρείτε</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39F0D88-77B9-6E38-7F53-5BD116B43653}"/>
              </a:ext>
            </a:extLst>
          </p:cNvPr>
          <p:cNvSpPr>
            <a:spLocks noGrp="1"/>
          </p:cNvSpPr>
          <p:nvPr>
            <p:ph idx="1"/>
          </p:nvPr>
        </p:nvSpPr>
        <p:spPr>
          <a:xfrm>
            <a:off x="4447308" y="591344"/>
            <a:ext cx="6906491" cy="5585619"/>
          </a:xfrm>
        </p:spPr>
        <p:txBody>
          <a:bodyPr anchor="ctr">
            <a:normAutofit/>
          </a:bodyPr>
          <a:lstStyle/>
          <a:p>
            <a:pPr marL="342900" indent="-342900">
              <a:buFont typeface="Arial" panose="020B0604020202020204" pitchFamily="34" charset="0"/>
              <a:buChar char="•"/>
            </a:pPr>
            <a:r>
              <a:rPr lang="el-GR" sz="2200" b="1" dirty="0"/>
              <a:t>Οδηγό Αυτοπροστασίας</a:t>
            </a:r>
          </a:p>
          <a:p>
            <a:pPr marL="342900" indent="-342900">
              <a:buFont typeface="Arial" panose="020B0604020202020204" pitchFamily="34" charset="0"/>
              <a:buChar char="•"/>
            </a:pPr>
            <a:r>
              <a:rPr lang="el-GR" sz="2200" b="1" dirty="0"/>
              <a:t>Οδηγό για την ομάδα και τους υπευθύνους πυροπροστασίας</a:t>
            </a:r>
          </a:p>
          <a:p>
            <a:pPr marL="342900" indent="-342900">
              <a:buFont typeface="Arial" panose="020B0604020202020204" pitchFamily="34" charset="0"/>
              <a:buChar char="•"/>
            </a:pPr>
            <a:r>
              <a:rPr lang="el-GR" sz="2200" b="1" dirty="0"/>
              <a:t>Οδηγίες σε κατάσταση Εκτάκτου Ανάγκης</a:t>
            </a:r>
          </a:p>
          <a:p>
            <a:pPr marL="342900" indent="-342900">
              <a:buFont typeface="Arial" panose="020B0604020202020204" pitchFamily="34" charset="0"/>
              <a:buChar char="•"/>
            </a:pPr>
            <a:r>
              <a:rPr lang="el-GR" sz="2200" b="1" dirty="0"/>
              <a:t>Οδηγίες σε κατάσταση πλημμύρας</a:t>
            </a:r>
          </a:p>
          <a:p>
            <a:pPr marL="342900" indent="-342900">
              <a:buFont typeface="Arial" panose="020B0604020202020204" pitchFamily="34" charset="0"/>
              <a:buChar char="•"/>
            </a:pPr>
            <a:r>
              <a:rPr lang="el-GR" sz="2200" b="1" dirty="0"/>
              <a:t>Οδηγίες σε κατάσταση σεισμού</a:t>
            </a:r>
          </a:p>
          <a:p>
            <a:pPr marL="342900" indent="-342900">
              <a:buFont typeface="Arial" panose="020B0604020202020204" pitchFamily="34" charset="0"/>
              <a:buChar char="•"/>
            </a:pPr>
            <a:r>
              <a:rPr lang="el-GR" sz="2200" b="1" dirty="0"/>
              <a:t>Οδηγίες σε κατάσταση πυρκαγιάς</a:t>
            </a:r>
          </a:p>
          <a:p>
            <a:pPr marL="342900" indent="-342900">
              <a:buFont typeface="Arial" panose="020B0604020202020204" pitchFamily="34" charset="0"/>
              <a:buChar char="•"/>
            </a:pPr>
            <a:r>
              <a:rPr lang="el-GR" sz="2200" b="1" dirty="0"/>
              <a:t>Οδηγίες χρήσης πυροσβεστήρων</a:t>
            </a:r>
          </a:p>
          <a:p>
            <a:pPr marL="342900" indent="-342900">
              <a:buFont typeface="Arial" panose="020B0604020202020204" pitchFamily="34" charset="0"/>
              <a:buChar char="•"/>
            </a:pPr>
            <a:r>
              <a:rPr lang="el-GR" sz="2200" b="1" dirty="0"/>
              <a:t>Προληπτικά μέτρα για το ψύχος</a:t>
            </a:r>
          </a:p>
          <a:p>
            <a:pPr marL="342900" indent="-342900">
              <a:buFont typeface="Arial" panose="020B0604020202020204" pitchFamily="34" charset="0"/>
              <a:buChar char="•"/>
            </a:pPr>
            <a:r>
              <a:rPr lang="el-GR" sz="2200" b="1" dirty="0"/>
              <a:t>Προληπτικά μέτρα για τον καύσωνα</a:t>
            </a:r>
          </a:p>
          <a:p>
            <a:pPr marL="342900" indent="-342900">
              <a:buFont typeface="Arial" panose="020B0604020202020204" pitchFamily="34" charset="0"/>
              <a:buChar char="•"/>
            </a:pPr>
            <a:r>
              <a:rPr lang="el-GR" sz="2200" b="1" dirty="0"/>
              <a:t>Προληπτικά μέτρα για τους ισχυρούς ανέμους</a:t>
            </a:r>
          </a:p>
          <a:p>
            <a:pPr marL="342900" indent="-342900">
              <a:buFont typeface="Arial" panose="020B0604020202020204" pitchFamily="34" charset="0"/>
              <a:buChar char="•"/>
            </a:pPr>
            <a:r>
              <a:rPr lang="el-GR" sz="2200" b="1" dirty="0"/>
              <a:t>Προστασία της Δημόσιας Υγείας στην περίπτωση μεταφοράς αφρικανικής σκόνης, </a:t>
            </a:r>
            <a:r>
              <a:rPr lang="el-GR" sz="2200" b="1" dirty="0" err="1"/>
              <a:t>κλπ</a:t>
            </a:r>
            <a:endParaRPr lang="el-GR" sz="2200" b="1" dirty="0"/>
          </a:p>
          <a:p>
            <a:endParaRPr lang="el-GR" sz="2200" dirty="0"/>
          </a:p>
        </p:txBody>
      </p:sp>
    </p:spTree>
    <p:extLst>
      <p:ext uri="{BB962C8B-B14F-4D97-AF65-F5344CB8AC3E}">
        <p14:creationId xmlns:p14="http://schemas.microsoft.com/office/powerpoint/2010/main" val="3740987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6520EFC-DD28-064C-DE44-90203B7376A2}"/>
              </a:ext>
            </a:extLst>
          </p:cNvPr>
          <p:cNvSpPr>
            <a:spLocks noGrp="1"/>
          </p:cNvSpPr>
          <p:nvPr>
            <p:ph type="title"/>
          </p:nvPr>
        </p:nvSpPr>
        <p:spPr>
          <a:xfrm>
            <a:off x="838200" y="365125"/>
            <a:ext cx="5393361" cy="1325563"/>
          </a:xfrm>
        </p:spPr>
        <p:txBody>
          <a:bodyPr>
            <a:normAutofit/>
          </a:bodyPr>
          <a:lstStyle/>
          <a:p>
            <a:br>
              <a:rPr lang="el-GR" sz="2100"/>
            </a:br>
            <a:r>
              <a:rPr lang="el-GR" sz="2100"/>
              <a:t>ΣΥΝΤΟΜΕΣ ΚΑΙ ΠΡΑΚΤΙΚΕΣ ΟΔΗΓΙΕΣ ΓΙΑ ΚΑΤΑΣΤΑΣΕΙΣ ΕΚΤΑΚΤΟΥ ΑΝΑΓΚΗΣ</a:t>
            </a:r>
            <a:br>
              <a:rPr lang="el-GR" sz="2100"/>
            </a:br>
            <a:endParaRPr lang="el-GR" sz="2100"/>
          </a:p>
        </p:txBody>
      </p:sp>
      <p:sp>
        <p:nvSpPr>
          <p:cNvPr id="3" name="Content Placeholder 2">
            <a:extLst>
              <a:ext uri="{FF2B5EF4-FFF2-40B4-BE49-F238E27FC236}">
                <a16:creationId xmlns:a16="http://schemas.microsoft.com/office/drawing/2014/main" id="{C668AC1B-84F2-FB4B-D2DA-083A58CB3704}"/>
              </a:ext>
            </a:extLst>
          </p:cNvPr>
          <p:cNvSpPr>
            <a:spLocks noGrp="1"/>
          </p:cNvSpPr>
          <p:nvPr>
            <p:ph idx="1"/>
          </p:nvPr>
        </p:nvSpPr>
        <p:spPr>
          <a:xfrm>
            <a:off x="838200" y="1825625"/>
            <a:ext cx="5393361" cy="4351338"/>
          </a:xfrm>
        </p:spPr>
        <p:txBody>
          <a:bodyPr>
            <a:normAutofit/>
          </a:bodyPr>
          <a:lstStyle/>
          <a:p>
            <a:pPr marL="0" indent="0">
              <a:buNone/>
            </a:pPr>
            <a:r>
              <a:rPr lang="el-GR" b="1" dirty="0">
                <a:latin typeface="Calibri" panose="020F0502020204030204" pitchFamily="34" charset="0"/>
                <a:ea typeface="Calibri" panose="020F0502020204030204" pitchFamily="34" charset="0"/>
                <a:cs typeface="Calibri" panose="020F0502020204030204" pitchFamily="34" charset="0"/>
              </a:rPr>
              <a:t>Καλέστε άμεσα και δωρεάν από σταθερό ή κινητό τηλέφωνο το 199 ή τον ενιαίο ευρωπαϊκό αριθμό έκτακτης ανάγκης 112. Θα συνδεθείτε απευθείας με τις υπηρεσίες έκτακτης ανάγκης, αστυνομία, ΕΚΑΒ, πυροσβεστική.</a:t>
            </a:r>
          </a:p>
          <a:p>
            <a:endParaRPr lang="el-GR" dirty="0"/>
          </a:p>
        </p:txBody>
      </p:sp>
      <p:pic>
        <p:nvPicPr>
          <p:cNvPr id="4" name="Εικόνα 2">
            <a:extLst>
              <a:ext uri="{FF2B5EF4-FFF2-40B4-BE49-F238E27FC236}">
                <a16:creationId xmlns:a16="http://schemas.microsoft.com/office/drawing/2014/main" id="{88E3A77D-4866-F8B6-F42A-1990311528A5}"/>
              </a:ext>
            </a:extLst>
          </p:cNvPr>
          <p:cNvPicPr>
            <a:picLocks noChangeAspect="1"/>
          </p:cNvPicPr>
          <p:nvPr/>
        </p:nvPicPr>
        <p:blipFill>
          <a:blip r:embed="rId2"/>
          <a:srcRect l="7937" r="27547"/>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317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TotalTime>
  <Words>1000</Words>
  <Application>Microsoft Office PowerPoint</Application>
  <PresentationFormat>Widescreen</PresentationFormat>
  <Paragraphs>78</Paragraphs>
  <Slides>16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等线</vt:lpstr>
      <vt:lpstr>Abadi</vt:lpstr>
      <vt:lpstr>Aptos</vt:lpstr>
      <vt:lpstr>Aptos Display</vt:lpstr>
      <vt:lpstr>Arial</vt:lpstr>
      <vt:lpstr>Calibri</vt:lpstr>
      <vt:lpstr>Office Theme</vt:lpstr>
      <vt:lpstr>ΜΟΝΑΔΑ ΑΣΦΑΛΕΙΑΣ ΚΑΙ ΠΡΟΣΤΑΣΙΑΣ</vt:lpstr>
      <vt:lpstr>ΜΟΝΑΔΑ ΑΣΦΑΛΕΙΑΣ ΚΑΙ ΠΡΟΣΤΑΣΙΑΣ  </vt:lpstr>
      <vt:lpstr>ΣΚΟΠΟΣ ΤΟΥ ΤΜΗΜΑΤΟΣ</vt:lpstr>
      <vt:lpstr>ΣΚΟΠΟΣ ΤΟΥ ΤΜΗΜΑΤΟΣ (Συνέχεια) </vt:lpstr>
      <vt:lpstr>Το Πανεπιστήμιο έχει καταρτίσει: </vt:lpstr>
      <vt:lpstr>Το Πανεπιστήμιο έχει καταρτίσει:</vt:lpstr>
      <vt:lpstr>Το Πανεπιστήμιο πραγματοποιεί:</vt:lpstr>
      <vt:lpstr>Στην ιστοσελίδα του Τμήματος, ενδεικτικά μπορείτε να βρείτε</vt:lpstr>
      <vt:lpstr> ΣΥΝΤΟΜΕΣ ΚΑΙ ΠΡΑΚΤΙΚΕΣ ΟΔΗΓΙΕΣ ΓΙΑ ΚΑΤΑΣΤΑΣΕΙΣ ΕΚΤΑΚΤΟΥ ΑΝΑΓΚΗΣ </vt:lpstr>
      <vt:lpstr> ΣΥΝΤΟΜΕΣ ΚΑΙ ΠΡΑΚΤΙΚΕΣ ΟΔΗΓΙΕΣ ΓΙΑ ΚΑΤΑΣΤΑΣΕΙΣ ΕΚΤΑΚΤΟΥ ΑΝΑΓΚΗΣ, ΣΕ ΠΕΡΙΠΤΩΣΗ ΦΩΤΙΑΣ  </vt:lpstr>
      <vt:lpstr> ΣΥΝΤΟΜΕΣ ΚΑΙ ΠΡΑΚΤΙΚΕΣ ΟΔΗΓΙΕΣ ΓΙΑ ΚΑΤΑΣΤΑΣΕΙΣ ΕΚΤΑΚΤΟΥ ΑΝΑΓΚΗΣ, ΣΕ ΠΕΡΙΠΤΩΣΗ ΦΩΤΙΑΣ </vt:lpstr>
      <vt:lpstr> ΣΥΝΤΟΜΕΣ ΚΑΙ ΠΡΑΚΤΙΚΕΣ ΟΔΗΓΙΕΣ ΓΙΑ ΚΑΤΑΣΤΑΣΕΙΣ ΕΚΤΑΚΤΟΥ ΑΝΑΓΚΗΣ, ΣΕ ΠΕΡΙΠΤΩΣΗ ΣΕΙΣΜΟΥ </vt:lpstr>
      <vt:lpstr>PowerPoint Presentation</vt:lpstr>
      <vt:lpstr>PowerPoint Presentation</vt:lpstr>
      <vt:lpstr>PowerPoint Presentation</vt:lpstr>
      <vt:lpstr>Σας ευχόμαστε καλή, επιτυχή και ασφαλή φοίτηση!</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George Pierrakos</dc:creator>
  <cp:lastModifiedBy>George Pierrakos</cp:lastModifiedBy>
  <cp:revision>1</cp:revision>
  <dcterms:created xsi:type="dcterms:W3CDTF">2024-09-20T14:27:35Z</dcterms:created>
  <dcterms:modified xsi:type="dcterms:W3CDTF">2024-09-20T14:48:14Z</dcterms:modified>
</cp:coreProperties>
</file>